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12192000" cy="7620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80484" autoAdjust="0"/>
  </p:normalViewPr>
  <p:slideViewPr>
    <p:cSldViewPr>
      <p:cViewPr varScale="1">
        <p:scale>
          <a:sx n="100" d="100"/>
          <a:sy n="100" d="100"/>
        </p:scale>
        <p:origin x="308" y="-336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4AC28195-7CDB-496B-8CBF-EAC7953AC39C}" type="datetime1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6407AF60-EC91-4BD6-9D92-50A2D6F21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7931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AF60-EC91-4BD6-9D92-50A2D6F21AC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284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AF60-EC91-4BD6-9D92-50A2D6F21A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569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AF60-EC91-4BD6-9D92-50A2D6F21AC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093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AF60-EC91-4BD6-9D92-50A2D6F21A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776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7AF60-EC91-4BD6-9D92-50A2D6F21A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6824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.png"  /><Relationship Id="rId11" Type="http://schemas.openxmlformats.org/officeDocument/2006/relationships/image" Target="../media/image9.png"  /><Relationship Id="rId12" Type="http://schemas.openxmlformats.org/officeDocument/2006/relationships/image" Target="../media/image10.png"  /><Relationship Id="rId13" Type="http://schemas.openxmlformats.org/officeDocument/2006/relationships/image" Target="../media/image11.png"  /><Relationship Id="rId14" Type="http://schemas.openxmlformats.org/officeDocument/2006/relationships/image" Target="../media/image12.png"  /><Relationship Id="rId15" Type="http://schemas.openxmlformats.org/officeDocument/2006/relationships/image" Target="../media/image13.png"  /><Relationship Id="rId16" Type="http://schemas.openxmlformats.org/officeDocument/2006/relationships/image" Target="../media/image14.png"  /><Relationship Id="rId17" Type="http://schemas.openxmlformats.org/officeDocument/2006/relationships/image" Target="../media/image15.png"  /><Relationship Id="rId18" Type="http://schemas.openxmlformats.org/officeDocument/2006/relationships/image" Target="../media/image16.png"  /><Relationship Id="rId19" Type="http://schemas.openxmlformats.org/officeDocument/2006/relationships/image" Target="../media/image17.png"  /><Relationship Id="rId2" Type="http://schemas.openxmlformats.org/officeDocument/2006/relationships/notesSlide" Target="../notesSlides/notesSlide1.xml"  /><Relationship Id="rId20" Type="http://schemas.openxmlformats.org/officeDocument/2006/relationships/image" Target="../media/image18.png"  /><Relationship Id="rId21" Type="http://schemas.openxmlformats.org/officeDocument/2006/relationships/image" Target="../media/image19.png"  /><Relationship Id="rId22" Type="http://schemas.openxmlformats.org/officeDocument/2006/relationships/image" Target="../media/image20.png"  /><Relationship Id="rId23" Type="http://schemas.openxmlformats.org/officeDocument/2006/relationships/image" Target="../media/image21.png"  /><Relationship Id="rId24" Type="http://schemas.openxmlformats.org/officeDocument/2006/relationships/image" Target="../media/image22.png"  /><Relationship Id="rId25" Type="http://schemas.openxmlformats.org/officeDocument/2006/relationships/image" Target="../media/image23.png"  /><Relationship Id="rId26" Type="http://schemas.openxmlformats.org/officeDocument/2006/relationships/image" Target="../media/image24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1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4.png"  /><Relationship Id="rId14" Type="http://schemas.openxmlformats.org/officeDocument/2006/relationships/image" Target="../media/image5.png"  /><Relationship Id="rId15" Type="http://schemas.openxmlformats.org/officeDocument/2006/relationships/image" Target="../media/image188.png"  /><Relationship Id="rId16" Type="http://schemas.openxmlformats.org/officeDocument/2006/relationships/image" Target="../media/image202.png"  /><Relationship Id="rId17" Type="http://schemas.openxmlformats.org/officeDocument/2006/relationships/image" Target="../media/image23.png"  /><Relationship Id="rId18" Type="http://schemas.openxmlformats.org/officeDocument/2006/relationships/image" Target="../media/image203.png"  /><Relationship Id="rId19" Type="http://schemas.openxmlformats.org/officeDocument/2006/relationships/image" Target="../media/image204.png"  /><Relationship Id="rId2" Type="http://schemas.openxmlformats.org/officeDocument/2006/relationships/image" Target="../media/image1.png"  /><Relationship Id="rId20" Type="http://schemas.openxmlformats.org/officeDocument/2006/relationships/image" Target="../media/image205.png"  /><Relationship Id="rId21" Type="http://schemas.openxmlformats.org/officeDocument/2006/relationships/image" Target="../media/image206.png"  /><Relationship Id="rId22" Type="http://schemas.openxmlformats.org/officeDocument/2006/relationships/image" Target="../media/image207.png"  /><Relationship Id="rId23" Type="http://schemas.openxmlformats.org/officeDocument/2006/relationships/image" Target="../media/image208.png"  /><Relationship Id="rId24" Type="http://schemas.openxmlformats.org/officeDocument/2006/relationships/image" Target="../media/image209.png"  /><Relationship Id="rId25" Type="http://schemas.openxmlformats.org/officeDocument/2006/relationships/image" Target="../media/image210.png"  /><Relationship Id="rId26" Type="http://schemas.openxmlformats.org/officeDocument/2006/relationships/image" Target="../media/image211.png"  /><Relationship Id="rId27" Type="http://schemas.openxmlformats.org/officeDocument/2006/relationships/image" Target="../media/image212.png"  /><Relationship Id="rId28" Type="http://schemas.openxmlformats.org/officeDocument/2006/relationships/image" Target="../media/image213.png"  /><Relationship Id="rId29" Type="http://schemas.openxmlformats.org/officeDocument/2006/relationships/image" Target="../media/image214.png"  /><Relationship Id="rId3" Type="http://schemas.openxmlformats.org/officeDocument/2006/relationships/image" Target="../media/image2.png"  /><Relationship Id="rId30" Type="http://schemas.openxmlformats.org/officeDocument/2006/relationships/image" Target="../media/image215.png"  /><Relationship Id="rId31" Type="http://schemas.openxmlformats.org/officeDocument/2006/relationships/image" Target="../media/image216.png"  /><Relationship Id="rId32" Type="http://schemas.openxmlformats.org/officeDocument/2006/relationships/image" Target="../media/image217.png"  /><Relationship Id="rId33" Type="http://schemas.openxmlformats.org/officeDocument/2006/relationships/image" Target="../media/image218.png"  /><Relationship Id="rId34" Type="http://schemas.openxmlformats.org/officeDocument/2006/relationships/image" Target="../media/image219.png"  /><Relationship Id="rId35" Type="http://schemas.openxmlformats.org/officeDocument/2006/relationships/image" Target="../media/image220.png"  /><Relationship Id="rId36" Type="http://schemas.openxmlformats.org/officeDocument/2006/relationships/image" Target="../media/image221.png"  /><Relationship Id="rId37" Type="http://schemas.openxmlformats.org/officeDocument/2006/relationships/image" Target="../media/image222.png"  /><Relationship Id="rId38" Type="http://schemas.openxmlformats.org/officeDocument/2006/relationships/image" Target="../media/image223.png"  /><Relationship Id="rId39" Type="http://schemas.openxmlformats.org/officeDocument/2006/relationships/image" Target="../media/image224.png"  /><Relationship Id="rId4" Type="http://schemas.openxmlformats.org/officeDocument/2006/relationships/image" Target="../media/image149.png"  /><Relationship Id="rId40" Type="http://schemas.openxmlformats.org/officeDocument/2006/relationships/image" Target="../media/image225.png"  /><Relationship Id="rId41" Type="http://schemas.openxmlformats.org/officeDocument/2006/relationships/image" Target="../media/image70.png"  /><Relationship Id="rId42" Type="http://schemas.openxmlformats.org/officeDocument/2006/relationships/image" Target="../media/image71.png"  /><Relationship Id="rId43" Type="http://schemas.openxmlformats.org/officeDocument/2006/relationships/image" Target="../media/image72.png"  /><Relationship Id="rId44" Type="http://schemas.openxmlformats.org/officeDocument/2006/relationships/image" Target="../media/image226.png"  /><Relationship Id="rId45" Type="http://schemas.openxmlformats.org/officeDocument/2006/relationships/image" Target="../media/image227.png"  /><Relationship Id="rId46" Type="http://schemas.openxmlformats.org/officeDocument/2006/relationships/image" Target="../media/image228.png"  /><Relationship Id="rId47" Type="http://schemas.openxmlformats.org/officeDocument/2006/relationships/image" Target="../media/image229.png"  /><Relationship Id="rId48" Type="http://schemas.openxmlformats.org/officeDocument/2006/relationships/image" Target="../media/image230.png"  /><Relationship Id="rId49" Type="http://schemas.openxmlformats.org/officeDocument/2006/relationships/image" Target="../media/image231.png"  /><Relationship Id="rId5" Type="http://schemas.openxmlformats.org/officeDocument/2006/relationships/image" Target="../media/image150.png"  /><Relationship Id="rId50" Type="http://schemas.openxmlformats.org/officeDocument/2006/relationships/image" Target="../media/image232.png"  /><Relationship Id="rId51" Type="http://schemas.openxmlformats.org/officeDocument/2006/relationships/image" Target="../media/image233.png"  /><Relationship Id="rId52" Type="http://schemas.openxmlformats.org/officeDocument/2006/relationships/image" Target="../media/image234.png"  /><Relationship Id="rId53" Type="http://schemas.openxmlformats.org/officeDocument/2006/relationships/image" Target="../media/image235.png"  /><Relationship Id="rId54" Type="http://schemas.openxmlformats.org/officeDocument/2006/relationships/image" Target="../media/image236.png"  /><Relationship Id="rId6" Type="http://schemas.openxmlformats.org/officeDocument/2006/relationships/image" Target="../media/image26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1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4.png"  /><Relationship Id="rId14" Type="http://schemas.openxmlformats.org/officeDocument/2006/relationships/image" Target="../media/image5.png"  /><Relationship Id="rId15" Type="http://schemas.openxmlformats.org/officeDocument/2006/relationships/image" Target="../media/image237.png"  /><Relationship Id="rId16" Type="http://schemas.openxmlformats.org/officeDocument/2006/relationships/image" Target="../media/image70.png"  /><Relationship Id="rId17" Type="http://schemas.openxmlformats.org/officeDocument/2006/relationships/image" Target="../media/image71.png"  /><Relationship Id="rId18" Type="http://schemas.openxmlformats.org/officeDocument/2006/relationships/image" Target="../media/image238.png"  /><Relationship Id="rId19" Type="http://schemas.openxmlformats.org/officeDocument/2006/relationships/image" Target="../media/image23.png"  /><Relationship Id="rId2" Type="http://schemas.openxmlformats.org/officeDocument/2006/relationships/image" Target="../media/image1.png"  /><Relationship Id="rId20" Type="http://schemas.openxmlformats.org/officeDocument/2006/relationships/image" Target="../media/image72.png"  /><Relationship Id="rId21" Type="http://schemas.openxmlformats.org/officeDocument/2006/relationships/image" Target="../media/image239.png"  /><Relationship Id="rId22" Type="http://schemas.openxmlformats.org/officeDocument/2006/relationships/image" Target="../media/image73.png"  /><Relationship Id="rId23" Type="http://schemas.openxmlformats.org/officeDocument/2006/relationships/image" Target="../media/image240.png"  /><Relationship Id="rId24" Type="http://schemas.openxmlformats.org/officeDocument/2006/relationships/image" Target="../media/image241.png"  /><Relationship Id="rId25" Type="http://schemas.openxmlformats.org/officeDocument/2006/relationships/image" Target="../media/image242.png"  /><Relationship Id="rId26" Type="http://schemas.openxmlformats.org/officeDocument/2006/relationships/image" Target="../media/image243.png"  /><Relationship Id="rId27" Type="http://schemas.openxmlformats.org/officeDocument/2006/relationships/image" Target="../media/image244.png"  /><Relationship Id="rId28" Type="http://schemas.openxmlformats.org/officeDocument/2006/relationships/image" Target="../media/image245.png"  /><Relationship Id="rId29" Type="http://schemas.openxmlformats.org/officeDocument/2006/relationships/image" Target="../media/image246.png"  /><Relationship Id="rId3" Type="http://schemas.openxmlformats.org/officeDocument/2006/relationships/image" Target="../media/image2.png"  /><Relationship Id="rId30" Type="http://schemas.openxmlformats.org/officeDocument/2006/relationships/image" Target="../media/image247.png"  /><Relationship Id="rId31" Type="http://schemas.openxmlformats.org/officeDocument/2006/relationships/image" Target="../media/image248.png"  /><Relationship Id="rId32" Type="http://schemas.openxmlformats.org/officeDocument/2006/relationships/image" Target="../media/image249.png"  /><Relationship Id="rId33" Type="http://schemas.openxmlformats.org/officeDocument/2006/relationships/image" Target="../media/image250.png"  /><Relationship Id="rId34" Type="http://schemas.openxmlformats.org/officeDocument/2006/relationships/image" Target="../media/image251.png"  /><Relationship Id="rId35" Type="http://schemas.openxmlformats.org/officeDocument/2006/relationships/image" Target="../media/image252.png"  /><Relationship Id="rId36" Type="http://schemas.openxmlformats.org/officeDocument/2006/relationships/image" Target="../media/image253.png"  /><Relationship Id="rId37" Type="http://schemas.openxmlformats.org/officeDocument/2006/relationships/image" Target="../media/image254.png"  /><Relationship Id="rId38" Type="http://schemas.openxmlformats.org/officeDocument/2006/relationships/image" Target="../media/image255.png"  /><Relationship Id="rId39" Type="http://schemas.openxmlformats.org/officeDocument/2006/relationships/image" Target="../media/image256.png"  /><Relationship Id="rId4" Type="http://schemas.openxmlformats.org/officeDocument/2006/relationships/image" Target="../media/image149.png"  /><Relationship Id="rId40" Type="http://schemas.openxmlformats.org/officeDocument/2006/relationships/image" Target="../media/image257.png"  /><Relationship Id="rId41" Type="http://schemas.openxmlformats.org/officeDocument/2006/relationships/image" Target="../media/image258.png"  /><Relationship Id="rId42" Type="http://schemas.openxmlformats.org/officeDocument/2006/relationships/image" Target="../media/image259.png"  /><Relationship Id="rId43" Type="http://schemas.openxmlformats.org/officeDocument/2006/relationships/image" Target="../media/image260.png"  /><Relationship Id="rId44" Type="http://schemas.openxmlformats.org/officeDocument/2006/relationships/image" Target="../media/image261.png"  /><Relationship Id="rId5" Type="http://schemas.openxmlformats.org/officeDocument/2006/relationships/image" Target="../media/image150.png"  /><Relationship Id="rId6" Type="http://schemas.openxmlformats.org/officeDocument/2006/relationships/image" Target="../media/image26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1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4.png"  /><Relationship Id="rId14" Type="http://schemas.openxmlformats.org/officeDocument/2006/relationships/image" Target="../media/image5.png"  /><Relationship Id="rId15" Type="http://schemas.openxmlformats.org/officeDocument/2006/relationships/image" Target="../media/image237.png"  /><Relationship Id="rId16" Type="http://schemas.openxmlformats.org/officeDocument/2006/relationships/image" Target="../media/image70.png"  /><Relationship Id="rId17" Type="http://schemas.openxmlformats.org/officeDocument/2006/relationships/image" Target="../media/image71.png"  /><Relationship Id="rId18" Type="http://schemas.openxmlformats.org/officeDocument/2006/relationships/image" Target="../media/image262.png"  /><Relationship Id="rId19" Type="http://schemas.openxmlformats.org/officeDocument/2006/relationships/image" Target="../media/image23.png"  /><Relationship Id="rId2" Type="http://schemas.openxmlformats.org/officeDocument/2006/relationships/image" Target="../media/image1.png"  /><Relationship Id="rId20" Type="http://schemas.openxmlformats.org/officeDocument/2006/relationships/image" Target="../media/image72.png"  /><Relationship Id="rId21" Type="http://schemas.openxmlformats.org/officeDocument/2006/relationships/image" Target="../media/image73.png"  /><Relationship Id="rId22" Type="http://schemas.openxmlformats.org/officeDocument/2006/relationships/image" Target="../media/image263.png"  /><Relationship Id="rId23" Type="http://schemas.openxmlformats.org/officeDocument/2006/relationships/image" Target="../media/image264.png"  /><Relationship Id="rId24" Type="http://schemas.openxmlformats.org/officeDocument/2006/relationships/image" Target="../media/image265.png"  /><Relationship Id="rId25" Type="http://schemas.openxmlformats.org/officeDocument/2006/relationships/image" Target="../media/image266.png"  /><Relationship Id="rId26" Type="http://schemas.openxmlformats.org/officeDocument/2006/relationships/image" Target="../media/image267.png"  /><Relationship Id="rId27" Type="http://schemas.openxmlformats.org/officeDocument/2006/relationships/image" Target="../media/image268.png"  /><Relationship Id="rId28" Type="http://schemas.openxmlformats.org/officeDocument/2006/relationships/image" Target="../media/image269.png"  /><Relationship Id="rId29" Type="http://schemas.openxmlformats.org/officeDocument/2006/relationships/image" Target="../media/image270.png"  /><Relationship Id="rId3" Type="http://schemas.openxmlformats.org/officeDocument/2006/relationships/image" Target="../media/image2.png"  /><Relationship Id="rId30" Type="http://schemas.openxmlformats.org/officeDocument/2006/relationships/image" Target="../media/image271.png"  /><Relationship Id="rId31" Type="http://schemas.openxmlformats.org/officeDocument/2006/relationships/image" Target="../media/image272.png"  /><Relationship Id="rId32" Type="http://schemas.openxmlformats.org/officeDocument/2006/relationships/image" Target="../media/image273.png"  /><Relationship Id="rId33" Type="http://schemas.openxmlformats.org/officeDocument/2006/relationships/image" Target="../media/image274.png"  /><Relationship Id="rId34" Type="http://schemas.openxmlformats.org/officeDocument/2006/relationships/image" Target="../media/image275.png"  /><Relationship Id="rId35" Type="http://schemas.openxmlformats.org/officeDocument/2006/relationships/image" Target="../media/image276.png"  /><Relationship Id="rId36" Type="http://schemas.openxmlformats.org/officeDocument/2006/relationships/image" Target="../media/image277.png"  /><Relationship Id="rId37" Type="http://schemas.openxmlformats.org/officeDocument/2006/relationships/image" Target="../media/image278.png"  /><Relationship Id="rId38" Type="http://schemas.openxmlformats.org/officeDocument/2006/relationships/image" Target="../media/image279.png"  /><Relationship Id="rId39" Type="http://schemas.openxmlformats.org/officeDocument/2006/relationships/image" Target="../media/image280.png"  /><Relationship Id="rId4" Type="http://schemas.openxmlformats.org/officeDocument/2006/relationships/image" Target="../media/image149.png"  /><Relationship Id="rId40" Type="http://schemas.openxmlformats.org/officeDocument/2006/relationships/image" Target="../media/image281.png"  /><Relationship Id="rId41" Type="http://schemas.openxmlformats.org/officeDocument/2006/relationships/image" Target="../media/image282.png"  /><Relationship Id="rId42" Type="http://schemas.openxmlformats.org/officeDocument/2006/relationships/image" Target="../media/image283.png"  /><Relationship Id="rId43" Type="http://schemas.openxmlformats.org/officeDocument/2006/relationships/image" Target="../media/image284.png"  /><Relationship Id="rId44" Type="http://schemas.openxmlformats.org/officeDocument/2006/relationships/image" Target="../media/image285.png"  /><Relationship Id="rId45" Type="http://schemas.openxmlformats.org/officeDocument/2006/relationships/image" Target="../media/image286.png"  /><Relationship Id="rId46" Type="http://schemas.openxmlformats.org/officeDocument/2006/relationships/image" Target="../media/image85.png"  /><Relationship Id="rId47" Type="http://schemas.openxmlformats.org/officeDocument/2006/relationships/image" Target="../media/image287.png"  /><Relationship Id="rId48" Type="http://schemas.openxmlformats.org/officeDocument/2006/relationships/image" Target="../media/image288.png"  /><Relationship Id="rId5" Type="http://schemas.openxmlformats.org/officeDocument/2006/relationships/image" Target="../media/image150.png"  /><Relationship Id="rId6" Type="http://schemas.openxmlformats.org/officeDocument/2006/relationships/image" Target="../media/image26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.png"  /><Relationship Id="rId11" Type="http://schemas.openxmlformats.org/officeDocument/2006/relationships/image" Target="../media/image151.png"  /><Relationship Id="rId12" Type="http://schemas.openxmlformats.org/officeDocument/2006/relationships/image" Target="../media/image10.png"  /><Relationship Id="rId13" Type="http://schemas.openxmlformats.org/officeDocument/2006/relationships/image" Target="../media/image11.png"  /><Relationship Id="rId14" Type="http://schemas.openxmlformats.org/officeDocument/2006/relationships/image" Target="../media/image4.png"  /><Relationship Id="rId15" Type="http://schemas.openxmlformats.org/officeDocument/2006/relationships/image" Target="../media/image5.png"  /><Relationship Id="rId16" Type="http://schemas.openxmlformats.org/officeDocument/2006/relationships/image" Target="../media/image237.png"  /><Relationship Id="rId17" Type="http://schemas.openxmlformats.org/officeDocument/2006/relationships/image" Target="../media/image70.png"  /><Relationship Id="rId18" Type="http://schemas.openxmlformats.org/officeDocument/2006/relationships/image" Target="../media/image71.png"  /><Relationship Id="rId19" Type="http://schemas.openxmlformats.org/officeDocument/2006/relationships/image" Target="../media/image289.png"  /><Relationship Id="rId2" Type="http://schemas.openxmlformats.org/officeDocument/2006/relationships/notesSlide" Target="../notesSlides/notesSlide5.xml"  /><Relationship Id="rId20" Type="http://schemas.openxmlformats.org/officeDocument/2006/relationships/image" Target="../media/image23.png"  /><Relationship Id="rId21" Type="http://schemas.openxmlformats.org/officeDocument/2006/relationships/image" Target="../media/image72.png"  /><Relationship Id="rId22" Type="http://schemas.openxmlformats.org/officeDocument/2006/relationships/image" Target="../media/image73.png"  /><Relationship Id="rId23" Type="http://schemas.openxmlformats.org/officeDocument/2006/relationships/image" Target="../media/image290.png"  /><Relationship Id="rId24" Type="http://schemas.openxmlformats.org/officeDocument/2006/relationships/image" Target="../media/image291.png"  /><Relationship Id="rId25" Type="http://schemas.openxmlformats.org/officeDocument/2006/relationships/image" Target="../media/image292.png"  /><Relationship Id="rId26" Type="http://schemas.openxmlformats.org/officeDocument/2006/relationships/image" Target="../media/image293.png"  /><Relationship Id="rId27" Type="http://schemas.openxmlformats.org/officeDocument/2006/relationships/image" Target="../media/image294.png"  /><Relationship Id="rId28" Type="http://schemas.openxmlformats.org/officeDocument/2006/relationships/image" Target="../media/image295.png"  /><Relationship Id="rId29" Type="http://schemas.openxmlformats.org/officeDocument/2006/relationships/image" Target="../media/image296.png"  /><Relationship Id="rId3" Type="http://schemas.openxmlformats.org/officeDocument/2006/relationships/image" Target="../media/image1.png"  /><Relationship Id="rId30" Type="http://schemas.openxmlformats.org/officeDocument/2006/relationships/image" Target="../media/image297.png"  /><Relationship Id="rId31" Type="http://schemas.openxmlformats.org/officeDocument/2006/relationships/image" Target="../media/image298.png"  /><Relationship Id="rId32" Type="http://schemas.openxmlformats.org/officeDocument/2006/relationships/image" Target="../media/image299.png"  /><Relationship Id="rId33" Type="http://schemas.openxmlformats.org/officeDocument/2006/relationships/image" Target="../media/image300.png"  /><Relationship Id="rId34" Type="http://schemas.openxmlformats.org/officeDocument/2006/relationships/image" Target="../media/image301.png"  /><Relationship Id="rId35" Type="http://schemas.openxmlformats.org/officeDocument/2006/relationships/image" Target="../media/image302.png"  /><Relationship Id="rId36" Type="http://schemas.openxmlformats.org/officeDocument/2006/relationships/image" Target="../media/image303.png"  /><Relationship Id="rId37" Type="http://schemas.openxmlformats.org/officeDocument/2006/relationships/image" Target="../media/image304.png"  /><Relationship Id="rId38" Type="http://schemas.openxmlformats.org/officeDocument/2006/relationships/image" Target="../media/image305.png"  /><Relationship Id="rId39" Type="http://schemas.openxmlformats.org/officeDocument/2006/relationships/image" Target="../media/image306.png"  /><Relationship Id="rId4" Type="http://schemas.openxmlformats.org/officeDocument/2006/relationships/image" Target="../media/image2.png"  /><Relationship Id="rId5" Type="http://schemas.openxmlformats.org/officeDocument/2006/relationships/image" Target="../media/image149.png"  /><Relationship Id="rId6" Type="http://schemas.openxmlformats.org/officeDocument/2006/relationships/image" Target="../media/image150.png"  /><Relationship Id="rId7" Type="http://schemas.openxmlformats.org/officeDocument/2006/relationships/image" Target="../media/image26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.png"  /><Relationship Id="rId11" Type="http://schemas.openxmlformats.org/officeDocument/2006/relationships/image" Target="../media/image4.png"  /><Relationship Id="rId12" Type="http://schemas.openxmlformats.org/officeDocument/2006/relationships/image" Target="../media/image5.png"  /><Relationship Id="rId13" Type="http://schemas.openxmlformats.org/officeDocument/2006/relationships/image" Target="../media/image308.png"  /><Relationship Id="rId14" Type="http://schemas.openxmlformats.org/officeDocument/2006/relationships/image" Target="../media/image309.png"  /><Relationship Id="rId15" Type="http://schemas.openxmlformats.org/officeDocument/2006/relationships/image" Target="../media/image310.png"  /><Relationship Id="rId16" Type="http://schemas.openxmlformats.org/officeDocument/2006/relationships/image" Target="../media/image311.png"  /><Relationship Id="rId17" Type="http://schemas.openxmlformats.org/officeDocument/2006/relationships/image" Target="../media/image70.png"  /><Relationship Id="rId18" Type="http://schemas.openxmlformats.org/officeDocument/2006/relationships/image" Target="../media/image71.png"  /><Relationship Id="rId19" Type="http://schemas.openxmlformats.org/officeDocument/2006/relationships/image" Target="../media/image107.png"  /><Relationship Id="rId2" Type="http://schemas.openxmlformats.org/officeDocument/2006/relationships/image" Target="../media/image1.png"  /><Relationship Id="rId20" Type="http://schemas.openxmlformats.org/officeDocument/2006/relationships/image" Target="../media/image312.png"  /><Relationship Id="rId21" Type="http://schemas.openxmlformats.org/officeDocument/2006/relationships/image" Target="../media/image313.png"  /><Relationship Id="rId22" Type="http://schemas.openxmlformats.org/officeDocument/2006/relationships/image" Target="../media/image314.png"  /><Relationship Id="rId23" Type="http://schemas.openxmlformats.org/officeDocument/2006/relationships/image" Target="../media/image35.png"  /><Relationship Id="rId24" Type="http://schemas.openxmlformats.org/officeDocument/2006/relationships/image" Target="../media/image315.png"  /><Relationship Id="rId25" Type="http://schemas.openxmlformats.org/officeDocument/2006/relationships/image" Target="../media/image316.png"  /><Relationship Id="rId26" Type="http://schemas.openxmlformats.org/officeDocument/2006/relationships/image" Target="../media/image23.png"  /><Relationship Id="rId27" Type="http://schemas.openxmlformats.org/officeDocument/2006/relationships/image" Target="../media/image317.png"  /><Relationship Id="rId28" Type="http://schemas.openxmlformats.org/officeDocument/2006/relationships/image" Target="../media/image318.png"  /><Relationship Id="rId29" Type="http://schemas.openxmlformats.org/officeDocument/2006/relationships/image" Target="../media/image319.png"  /><Relationship Id="rId3" Type="http://schemas.openxmlformats.org/officeDocument/2006/relationships/image" Target="../media/image2.png"  /><Relationship Id="rId30" Type="http://schemas.openxmlformats.org/officeDocument/2006/relationships/image" Target="../media/image320.png"  /><Relationship Id="rId31" Type="http://schemas.openxmlformats.org/officeDocument/2006/relationships/image" Target="../media/image321.png"  /><Relationship Id="rId32" Type="http://schemas.openxmlformats.org/officeDocument/2006/relationships/image" Target="../media/image322.png"  /><Relationship Id="rId33" Type="http://schemas.openxmlformats.org/officeDocument/2006/relationships/image" Target="../media/image323.png"  /><Relationship Id="rId34" Type="http://schemas.openxmlformats.org/officeDocument/2006/relationships/image" Target="../media/image324.png"  /><Relationship Id="rId35" Type="http://schemas.openxmlformats.org/officeDocument/2006/relationships/image" Target="../media/image325.png"  /><Relationship Id="rId36" Type="http://schemas.openxmlformats.org/officeDocument/2006/relationships/image" Target="../media/image326.png"  /><Relationship Id="rId37" Type="http://schemas.openxmlformats.org/officeDocument/2006/relationships/image" Target="../media/image327.png"  /><Relationship Id="rId38" Type="http://schemas.openxmlformats.org/officeDocument/2006/relationships/image" Target="../media/image328.png"  /><Relationship Id="rId39" Type="http://schemas.openxmlformats.org/officeDocument/2006/relationships/image" Target="../media/image329.png"  /><Relationship Id="rId4" Type="http://schemas.openxmlformats.org/officeDocument/2006/relationships/image" Target="../media/image26.png"  /><Relationship Id="rId40" Type="http://schemas.openxmlformats.org/officeDocument/2006/relationships/image" Target="../media/image330.png"  /><Relationship Id="rId41" Type="http://schemas.openxmlformats.org/officeDocument/2006/relationships/image" Target="../media/image331.png"  /><Relationship Id="rId42" Type="http://schemas.openxmlformats.org/officeDocument/2006/relationships/image" Target="../media/image332.png"  /><Relationship Id="rId43" Type="http://schemas.openxmlformats.org/officeDocument/2006/relationships/image" Target="../media/image333.png"  /><Relationship Id="rId44" Type="http://schemas.openxmlformats.org/officeDocument/2006/relationships/image" Target="../media/image334.png"  /><Relationship Id="rId45" Type="http://schemas.openxmlformats.org/officeDocument/2006/relationships/image" Target="../media/image335.png"  /><Relationship Id="rId46" Type="http://schemas.openxmlformats.org/officeDocument/2006/relationships/image" Target="../media/image336.png"  /><Relationship Id="rId47" Type="http://schemas.openxmlformats.org/officeDocument/2006/relationships/image" Target="../media/image337.png"  /><Relationship Id="rId48" Type="http://schemas.openxmlformats.org/officeDocument/2006/relationships/image" Target="../media/image338.png"  /><Relationship Id="rId49" Type="http://schemas.openxmlformats.org/officeDocument/2006/relationships/image" Target="../media/image339.png"  /><Relationship Id="rId5" Type="http://schemas.openxmlformats.org/officeDocument/2006/relationships/image" Target="../media/image6.png"  /><Relationship Id="rId50" Type="http://schemas.openxmlformats.org/officeDocument/2006/relationships/image" Target="../media/image340.png"  /><Relationship Id="rId51" Type="http://schemas.openxmlformats.org/officeDocument/2006/relationships/image" Target="../media/image341.png"  /><Relationship Id="rId52" Type="http://schemas.openxmlformats.org/officeDocument/2006/relationships/image" Target="../media/image342.png"  /><Relationship Id="rId53" Type="http://schemas.openxmlformats.org/officeDocument/2006/relationships/image" Target="../media/image343.png"  /><Relationship Id="rId54" Type="http://schemas.openxmlformats.org/officeDocument/2006/relationships/image" Target="../media/image344.png"  /><Relationship Id="rId55" Type="http://schemas.openxmlformats.org/officeDocument/2006/relationships/image" Target="../media/image345.png"  /><Relationship Id="rId56" Type="http://schemas.openxmlformats.org/officeDocument/2006/relationships/image" Target="../media/image346.png"  /><Relationship Id="rId57" Type="http://schemas.openxmlformats.org/officeDocument/2006/relationships/image" Target="../media/image347.png"  /><Relationship Id="rId58" Type="http://schemas.openxmlformats.org/officeDocument/2006/relationships/image" Target="../media/image348.png"  /><Relationship Id="rId59" Type="http://schemas.openxmlformats.org/officeDocument/2006/relationships/image" Target="../media/image349.png"  /><Relationship Id="rId6" Type="http://schemas.openxmlformats.org/officeDocument/2006/relationships/image" Target="../media/image7.png"  /><Relationship Id="rId60" Type="http://schemas.openxmlformats.org/officeDocument/2006/relationships/image" Target="../media/image350.png"  /><Relationship Id="rId61" Type="http://schemas.openxmlformats.org/officeDocument/2006/relationships/image" Target="../media/image351.png"  /><Relationship Id="rId62" Type="http://schemas.openxmlformats.org/officeDocument/2006/relationships/image" Target="../media/image352.png"  /><Relationship Id="rId63" Type="http://schemas.openxmlformats.org/officeDocument/2006/relationships/image" Target="../media/image353.png"  /><Relationship Id="rId64" Type="http://schemas.openxmlformats.org/officeDocument/2006/relationships/image" Target="../media/image354.png"  /><Relationship Id="rId65" Type="http://schemas.openxmlformats.org/officeDocument/2006/relationships/image" Target="../media/image355.png"  /><Relationship Id="rId66" Type="http://schemas.openxmlformats.org/officeDocument/2006/relationships/image" Target="../media/image356.png"  /><Relationship Id="rId67" Type="http://schemas.openxmlformats.org/officeDocument/2006/relationships/image" Target="../media/image357.png"  /><Relationship Id="rId68" Type="http://schemas.openxmlformats.org/officeDocument/2006/relationships/image" Target="../media/image358.png"  /><Relationship Id="rId69" Type="http://schemas.openxmlformats.org/officeDocument/2006/relationships/image" Target="../media/image359.png"  /><Relationship Id="rId7" Type="http://schemas.openxmlformats.org/officeDocument/2006/relationships/image" Target="../media/image8.png"  /><Relationship Id="rId70" Type="http://schemas.openxmlformats.org/officeDocument/2006/relationships/image" Target="../media/image360.png"  /><Relationship Id="rId71" Type="http://schemas.openxmlformats.org/officeDocument/2006/relationships/image" Target="../media/image361.png"  /><Relationship Id="rId72" Type="http://schemas.openxmlformats.org/officeDocument/2006/relationships/image" Target="../media/image362.png"  /><Relationship Id="rId73" Type="http://schemas.openxmlformats.org/officeDocument/2006/relationships/image" Target="../media/image363.png"  /><Relationship Id="rId74" Type="http://schemas.openxmlformats.org/officeDocument/2006/relationships/image" Target="../media/image364.png"  /><Relationship Id="rId75" Type="http://schemas.openxmlformats.org/officeDocument/2006/relationships/image" Target="../media/image365.png"  /><Relationship Id="rId76" Type="http://schemas.openxmlformats.org/officeDocument/2006/relationships/image" Target="../media/image366.png"  /><Relationship Id="rId77" Type="http://schemas.openxmlformats.org/officeDocument/2006/relationships/image" Target="../media/image367.png"  /><Relationship Id="rId78" Type="http://schemas.openxmlformats.org/officeDocument/2006/relationships/image" Target="../media/image368.png"  /><Relationship Id="rId79" Type="http://schemas.openxmlformats.org/officeDocument/2006/relationships/image" Target="../media/image369.png"  /><Relationship Id="rId8" Type="http://schemas.openxmlformats.org/officeDocument/2006/relationships/image" Target="../media/image9.png"  /><Relationship Id="rId80" Type="http://schemas.openxmlformats.org/officeDocument/2006/relationships/image" Target="../media/image370.png"  /><Relationship Id="rId81" Type="http://schemas.openxmlformats.org/officeDocument/2006/relationships/image" Target="../media/image73.png"  /><Relationship Id="rId82" Type="http://schemas.openxmlformats.org/officeDocument/2006/relationships/image" Target="../media/image371.png"  /><Relationship Id="rId83" Type="http://schemas.openxmlformats.org/officeDocument/2006/relationships/image" Target="../media/image372.png"  /><Relationship Id="rId84" Type="http://schemas.openxmlformats.org/officeDocument/2006/relationships/image" Target="../media/image240.png"  /><Relationship Id="rId9" Type="http://schemas.openxmlformats.org/officeDocument/2006/relationships/image" Target="../media/image30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.png"  /><Relationship Id="rId11" Type="http://schemas.openxmlformats.org/officeDocument/2006/relationships/image" Target="../media/image4.png"  /><Relationship Id="rId12" Type="http://schemas.openxmlformats.org/officeDocument/2006/relationships/image" Target="../media/image56.png"  /><Relationship Id="rId13" Type="http://schemas.openxmlformats.org/officeDocument/2006/relationships/image" Target="../media/image23.png"  /><Relationship Id="rId14" Type="http://schemas.openxmlformats.org/officeDocument/2006/relationships/image" Target="../media/image142.png"  /><Relationship Id="rId15" Type="http://schemas.openxmlformats.org/officeDocument/2006/relationships/image" Target="../media/image143.png"  /><Relationship Id="rId16" Type="http://schemas.openxmlformats.org/officeDocument/2006/relationships/image" Target="../media/image70.png"  /><Relationship Id="rId17" Type="http://schemas.openxmlformats.org/officeDocument/2006/relationships/image" Target="../media/image71.png"  /><Relationship Id="rId18" Type="http://schemas.openxmlformats.org/officeDocument/2006/relationships/image" Target="../media/image373.png"  /><Relationship Id="rId19" Type="http://schemas.openxmlformats.org/officeDocument/2006/relationships/image" Target="../media/image72.png"  /><Relationship Id="rId2" Type="http://schemas.openxmlformats.org/officeDocument/2006/relationships/image" Target="../media/image1.png"  /><Relationship Id="rId20" Type="http://schemas.openxmlformats.org/officeDocument/2006/relationships/image" Target="../media/image374.png"  /><Relationship Id="rId21" Type="http://schemas.openxmlformats.org/officeDocument/2006/relationships/image" Target="../media/image375.png"  /><Relationship Id="rId22" Type="http://schemas.openxmlformats.org/officeDocument/2006/relationships/image" Target="../media/image376.png"  /><Relationship Id="rId23" Type="http://schemas.openxmlformats.org/officeDocument/2006/relationships/image" Target="../media/image377.png"  /><Relationship Id="rId24" Type="http://schemas.openxmlformats.org/officeDocument/2006/relationships/image" Target="../media/image73.png"  /><Relationship Id="rId25" Type="http://schemas.openxmlformats.org/officeDocument/2006/relationships/image" Target="../media/image378.png"  /><Relationship Id="rId26" Type="http://schemas.openxmlformats.org/officeDocument/2006/relationships/image" Target="../media/image379.png"  /><Relationship Id="rId27" Type="http://schemas.openxmlformats.org/officeDocument/2006/relationships/image" Target="../media/image380.png"  /><Relationship Id="rId28" Type="http://schemas.openxmlformats.org/officeDocument/2006/relationships/image" Target="../media/image370.png"  /><Relationship Id="rId29" Type="http://schemas.openxmlformats.org/officeDocument/2006/relationships/image" Target="../media/image381.png"  /><Relationship Id="rId3" Type="http://schemas.openxmlformats.org/officeDocument/2006/relationships/image" Target="../media/image2.png"  /><Relationship Id="rId30" Type="http://schemas.openxmlformats.org/officeDocument/2006/relationships/image" Target="../media/image382.png"  /><Relationship Id="rId31" Type="http://schemas.openxmlformats.org/officeDocument/2006/relationships/image" Target="../media/image383.png"  /><Relationship Id="rId32" Type="http://schemas.openxmlformats.org/officeDocument/2006/relationships/image" Target="../media/image384.png"  /><Relationship Id="rId4" Type="http://schemas.openxmlformats.org/officeDocument/2006/relationships/image" Target="../media/image26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.png"  /><Relationship Id="rId11" Type="http://schemas.openxmlformats.org/officeDocument/2006/relationships/image" Target="../media/image4.png"  /><Relationship Id="rId12" Type="http://schemas.openxmlformats.org/officeDocument/2006/relationships/image" Target="../media/image56.png"  /><Relationship Id="rId13" Type="http://schemas.openxmlformats.org/officeDocument/2006/relationships/image" Target="../media/image23.png"  /><Relationship Id="rId14" Type="http://schemas.openxmlformats.org/officeDocument/2006/relationships/image" Target="../media/image142.png"  /><Relationship Id="rId15" Type="http://schemas.openxmlformats.org/officeDocument/2006/relationships/image" Target="../media/image143.png"  /><Relationship Id="rId16" Type="http://schemas.openxmlformats.org/officeDocument/2006/relationships/image" Target="../media/image70.png"  /><Relationship Id="rId17" Type="http://schemas.openxmlformats.org/officeDocument/2006/relationships/image" Target="../media/image71.png"  /><Relationship Id="rId18" Type="http://schemas.openxmlformats.org/officeDocument/2006/relationships/image" Target="../media/image373.png"  /><Relationship Id="rId19" Type="http://schemas.openxmlformats.org/officeDocument/2006/relationships/image" Target="../media/image72.png"  /><Relationship Id="rId2" Type="http://schemas.openxmlformats.org/officeDocument/2006/relationships/image" Target="../media/image1.png"  /><Relationship Id="rId20" Type="http://schemas.openxmlformats.org/officeDocument/2006/relationships/image" Target="../media/image385.png"  /><Relationship Id="rId21" Type="http://schemas.openxmlformats.org/officeDocument/2006/relationships/image" Target="../media/image386.png"  /><Relationship Id="rId22" Type="http://schemas.openxmlformats.org/officeDocument/2006/relationships/image" Target="../media/image387.png"  /><Relationship Id="rId23" Type="http://schemas.openxmlformats.org/officeDocument/2006/relationships/image" Target="../media/image388.png"  /><Relationship Id="rId24" Type="http://schemas.openxmlformats.org/officeDocument/2006/relationships/image" Target="../media/image389.png"  /><Relationship Id="rId25" Type="http://schemas.openxmlformats.org/officeDocument/2006/relationships/image" Target="../media/image73.png"  /><Relationship Id="rId26" Type="http://schemas.openxmlformats.org/officeDocument/2006/relationships/image" Target="../media/image390.png"  /><Relationship Id="rId27" Type="http://schemas.openxmlformats.org/officeDocument/2006/relationships/image" Target="../media/image370.png"  /><Relationship Id="rId28" Type="http://schemas.openxmlformats.org/officeDocument/2006/relationships/image" Target="../media/image391.png"  /><Relationship Id="rId29" Type="http://schemas.openxmlformats.org/officeDocument/2006/relationships/image" Target="../media/image392.png"  /><Relationship Id="rId3" Type="http://schemas.openxmlformats.org/officeDocument/2006/relationships/image" Target="../media/image2.png"  /><Relationship Id="rId4" Type="http://schemas.openxmlformats.org/officeDocument/2006/relationships/image" Target="../media/image26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.png"  /><Relationship Id="rId11" Type="http://schemas.openxmlformats.org/officeDocument/2006/relationships/image" Target="../media/image4.png"  /><Relationship Id="rId12" Type="http://schemas.openxmlformats.org/officeDocument/2006/relationships/image" Target="../media/image56.png"  /><Relationship Id="rId13" Type="http://schemas.openxmlformats.org/officeDocument/2006/relationships/image" Target="../media/image393.png"  /><Relationship Id="rId14" Type="http://schemas.openxmlformats.org/officeDocument/2006/relationships/image" Target="../media/image23.png"  /><Relationship Id="rId15" Type="http://schemas.openxmlformats.org/officeDocument/2006/relationships/image" Target="../media/image142.png"  /><Relationship Id="rId16" Type="http://schemas.openxmlformats.org/officeDocument/2006/relationships/image" Target="../media/image143.png"  /><Relationship Id="rId17" Type="http://schemas.openxmlformats.org/officeDocument/2006/relationships/image" Target="../media/image394.png"  /><Relationship Id="rId18" Type="http://schemas.openxmlformats.org/officeDocument/2006/relationships/image" Target="../media/image395.png"  /><Relationship Id="rId19" Type="http://schemas.openxmlformats.org/officeDocument/2006/relationships/image" Target="../media/image396.png"  /><Relationship Id="rId2" Type="http://schemas.openxmlformats.org/officeDocument/2006/relationships/image" Target="../media/image1.png"  /><Relationship Id="rId20" Type="http://schemas.openxmlformats.org/officeDocument/2006/relationships/image" Target="../media/image397.png"  /><Relationship Id="rId21" Type="http://schemas.openxmlformats.org/officeDocument/2006/relationships/image" Target="../media/image398.png"  /><Relationship Id="rId22" Type="http://schemas.openxmlformats.org/officeDocument/2006/relationships/image" Target="../media/image399.png"  /><Relationship Id="rId23" Type="http://schemas.openxmlformats.org/officeDocument/2006/relationships/image" Target="../media/image400.png"  /><Relationship Id="rId24" Type="http://schemas.openxmlformats.org/officeDocument/2006/relationships/image" Target="../media/image401.png"  /><Relationship Id="rId25" Type="http://schemas.openxmlformats.org/officeDocument/2006/relationships/image" Target="../media/image402.png"  /><Relationship Id="rId26" Type="http://schemas.openxmlformats.org/officeDocument/2006/relationships/image" Target="../media/image403.png"  /><Relationship Id="rId27" Type="http://schemas.openxmlformats.org/officeDocument/2006/relationships/image" Target="../media/image404.png"  /><Relationship Id="rId28" Type="http://schemas.openxmlformats.org/officeDocument/2006/relationships/image" Target="../media/image405.png"  /><Relationship Id="rId29" Type="http://schemas.openxmlformats.org/officeDocument/2006/relationships/image" Target="../media/image406.png"  /><Relationship Id="rId3" Type="http://schemas.openxmlformats.org/officeDocument/2006/relationships/image" Target="../media/image2.png"  /><Relationship Id="rId30" Type="http://schemas.openxmlformats.org/officeDocument/2006/relationships/image" Target="../media/image407.png"  /><Relationship Id="rId31" Type="http://schemas.openxmlformats.org/officeDocument/2006/relationships/image" Target="../media/image408.png"  /><Relationship Id="rId32" Type="http://schemas.openxmlformats.org/officeDocument/2006/relationships/image" Target="../media/image409.png"  /><Relationship Id="rId33" Type="http://schemas.openxmlformats.org/officeDocument/2006/relationships/image" Target="../media/image410.png"  /><Relationship Id="rId34" Type="http://schemas.openxmlformats.org/officeDocument/2006/relationships/image" Target="../media/image411.png"  /><Relationship Id="rId35" Type="http://schemas.openxmlformats.org/officeDocument/2006/relationships/image" Target="../media/image412.png"  /><Relationship Id="rId36" Type="http://schemas.openxmlformats.org/officeDocument/2006/relationships/image" Target="../media/image413.png"  /><Relationship Id="rId37" Type="http://schemas.openxmlformats.org/officeDocument/2006/relationships/image" Target="../media/image414.png"  /><Relationship Id="rId38" Type="http://schemas.openxmlformats.org/officeDocument/2006/relationships/image" Target="../media/image415.png"  /><Relationship Id="rId39" Type="http://schemas.openxmlformats.org/officeDocument/2006/relationships/image" Target="../media/image416.png"  /><Relationship Id="rId4" Type="http://schemas.openxmlformats.org/officeDocument/2006/relationships/image" Target="../media/image26.png"  /><Relationship Id="rId40" Type="http://schemas.openxmlformats.org/officeDocument/2006/relationships/image" Target="../media/image417.png"  /><Relationship Id="rId41" Type="http://schemas.openxmlformats.org/officeDocument/2006/relationships/image" Target="../media/image418.png"  /><Relationship Id="rId42" Type="http://schemas.openxmlformats.org/officeDocument/2006/relationships/image" Target="../media/image419.png"  /><Relationship Id="rId43" Type="http://schemas.openxmlformats.org/officeDocument/2006/relationships/image" Target="../media/image420.png"  /><Relationship Id="rId44" Type="http://schemas.openxmlformats.org/officeDocument/2006/relationships/image" Target="../media/image421.png"  /><Relationship Id="rId45" Type="http://schemas.openxmlformats.org/officeDocument/2006/relationships/image" Target="../media/image422.png"  /><Relationship Id="rId46" Type="http://schemas.openxmlformats.org/officeDocument/2006/relationships/image" Target="../media/image423.png"  /><Relationship Id="rId47" Type="http://schemas.openxmlformats.org/officeDocument/2006/relationships/image" Target="../media/image424.png"  /><Relationship Id="rId48" Type="http://schemas.openxmlformats.org/officeDocument/2006/relationships/image" Target="../media/image425.png"  /><Relationship Id="rId49" Type="http://schemas.openxmlformats.org/officeDocument/2006/relationships/image" Target="../media/image426.png"  /><Relationship Id="rId5" Type="http://schemas.openxmlformats.org/officeDocument/2006/relationships/image" Target="../media/image6.png"  /><Relationship Id="rId50" Type="http://schemas.openxmlformats.org/officeDocument/2006/relationships/image" Target="../media/image300.png"  /><Relationship Id="rId51" Type="http://schemas.openxmlformats.org/officeDocument/2006/relationships/image" Target="../media/image427.png"  /><Relationship Id="rId52" Type="http://schemas.openxmlformats.org/officeDocument/2006/relationships/image" Target="../media/image428.png"  /><Relationship Id="rId53" Type="http://schemas.openxmlformats.org/officeDocument/2006/relationships/image" Target="../media/image429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.png"  /><Relationship Id="rId11" Type="http://schemas.openxmlformats.org/officeDocument/2006/relationships/image" Target="../media/image4.png"  /><Relationship Id="rId12" Type="http://schemas.openxmlformats.org/officeDocument/2006/relationships/image" Target="../media/image56.png"  /><Relationship Id="rId13" Type="http://schemas.openxmlformats.org/officeDocument/2006/relationships/image" Target="../media/image430.png"  /><Relationship Id="rId14" Type="http://schemas.openxmlformats.org/officeDocument/2006/relationships/image" Target="../media/image23.png"  /><Relationship Id="rId15" Type="http://schemas.openxmlformats.org/officeDocument/2006/relationships/image" Target="../media/image142.png"  /><Relationship Id="rId16" Type="http://schemas.openxmlformats.org/officeDocument/2006/relationships/image" Target="../media/image143.png"  /><Relationship Id="rId17" Type="http://schemas.openxmlformats.org/officeDocument/2006/relationships/image" Target="../media/image70.png"  /><Relationship Id="rId18" Type="http://schemas.openxmlformats.org/officeDocument/2006/relationships/image" Target="../media/image71.png"  /><Relationship Id="rId19" Type="http://schemas.openxmlformats.org/officeDocument/2006/relationships/image" Target="../media/image431.png"  /><Relationship Id="rId2" Type="http://schemas.openxmlformats.org/officeDocument/2006/relationships/image" Target="../media/image1.png"  /><Relationship Id="rId20" Type="http://schemas.openxmlformats.org/officeDocument/2006/relationships/image" Target="../media/image72.png"  /><Relationship Id="rId21" Type="http://schemas.openxmlformats.org/officeDocument/2006/relationships/image" Target="../media/image13.png"  /><Relationship Id="rId22" Type="http://schemas.openxmlformats.org/officeDocument/2006/relationships/image" Target="../media/image15.png"  /><Relationship Id="rId23" Type="http://schemas.openxmlformats.org/officeDocument/2006/relationships/image" Target="../media/image14.png"  /><Relationship Id="rId24" Type="http://schemas.openxmlformats.org/officeDocument/2006/relationships/image" Target="../media/image432.png"  /><Relationship Id="rId25" Type="http://schemas.openxmlformats.org/officeDocument/2006/relationships/image" Target="../media/image433.png"  /><Relationship Id="rId26" Type="http://schemas.openxmlformats.org/officeDocument/2006/relationships/image" Target="../media/image434.png"  /><Relationship Id="rId27" Type="http://schemas.openxmlformats.org/officeDocument/2006/relationships/image" Target="../media/image435.png"  /><Relationship Id="rId28" Type="http://schemas.openxmlformats.org/officeDocument/2006/relationships/image" Target="../media/image436.png"  /><Relationship Id="rId29" Type="http://schemas.openxmlformats.org/officeDocument/2006/relationships/image" Target="../media/image437.png"  /><Relationship Id="rId3" Type="http://schemas.openxmlformats.org/officeDocument/2006/relationships/image" Target="../media/image2.png"  /><Relationship Id="rId4" Type="http://schemas.openxmlformats.org/officeDocument/2006/relationships/image" Target="../media/image26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.png"  /><Relationship Id="rId11" Type="http://schemas.openxmlformats.org/officeDocument/2006/relationships/image" Target="../media/image8.png"  /><Relationship Id="rId12" Type="http://schemas.openxmlformats.org/officeDocument/2006/relationships/image" Target="../media/image9.png"  /><Relationship Id="rId13" Type="http://schemas.openxmlformats.org/officeDocument/2006/relationships/image" Target="../media/image10.png"  /><Relationship Id="rId14" Type="http://schemas.openxmlformats.org/officeDocument/2006/relationships/image" Target="../media/image11.png"  /><Relationship Id="rId15" Type="http://schemas.openxmlformats.org/officeDocument/2006/relationships/image" Target="../media/image28.png"  /><Relationship Id="rId16" Type="http://schemas.openxmlformats.org/officeDocument/2006/relationships/image" Target="../media/image29.png"  /><Relationship Id="rId17" Type="http://schemas.openxmlformats.org/officeDocument/2006/relationships/image" Target="../media/image30.png"  /><Relationship Id="rId18" Type="http://schemas.openxmlformats.org/officeDocument/2006/relationships/image" Target="../media/image31.png"  /><Relationship Id="rId19" Type="http://schemas.openxmlformats.org/officeDocument/2006/relationships/image" Target="../media/image32.png"  /><Relationship Id="rId2" Type="http://schemas.openxmlformats.org/officeDocument/2006/relationships/notesSlide" Target="../notesSlides/notesSlide2.xml"  /><Relationship Id="rId20" Type="http://schemas.openxmlformats.org/officeDocument/2006/relationships/image" Target="../media/image33.png"  /><Relationship Id="rId21" Type="http://schemas.openxmlformats.org/officeDocument/2006/relationships/image" Target="../media/image34.png"  /><Relationship Id="rId22" Type="http://schemas.openxmlformats.org/officeDocument/2006/relationships/image" Target="../media/image35.png"  /><Relationship Id="rId23" Type="http://schemas.openxmlformats.org/officeDocument/2006/relationships/image" Target="../media/image36.png"  /><Relationship Id="rId24" Type="http://schemas.openxmlformats.org/officeDocument/2006/relationships/image" Target="../media/image37.png"  /><Relationship Id="rId25" Type="http://schemas.openxmlformats.org/officeDocument/2006/relationships/image" Target="../media/image38.png"  /><Relationship Id="rId26" Type="http://schemas.openxmlformats.org/officeDocument/2006/relationships/image" Target="../media/image39.png"  /><Relationship Id="rId27" Type="http://schemas.openxmlformats.org/officeDocument/2006/relationships/image" Target="../media/image40.png"  /><Relationship Id="rId28" Type="http://schemas.openxmlformats.org/officeDocument/2006/relationships/image" Target="../media/image41.png"  /><Relationship Id="rId29" Type="http://schemas.openxmlformats.org/officeDocument/2006/relationships/image" Target="../media/image42.png"  /><Relationship Id="rId3" Type="http://schemas.openxmlformats.org/officeDocument/2006/relationships/image" Target="../media/image1.png"  /><Relationship Id="rId30" Type="http://schemas.openxmlformats.org/officeDocument/2006/relationships/image" Target="../media/image43.png"  /><Relationship Id="rId31" Type="http://schemas.openxmlformats.org/officeDocument/2006/relationships/image" Target="../media/image44.png"  /><Relationship Id="rId32" Type="http://schemas.openxmlformats.org/officeDocument/2006/relationships/image" Target="../media/image45.png"  /><Relationship Id="rId33" Type="http://schemas.openxmlformats.org/officeDocument/2006/relationships/image" Target="../media/image46.png"  /><Relationship Id="rId34" Type="http://schemas.openxmlformats.org/officeDocument/2006/relationships/image" Target="../media/image47.png"  /><Relationship Id="rId35" Type="http://schemas.openxmlformats.org/officeDocument/2006/relationships/image" Target="../media/image48.png"  /><Relationship Id="rId36" Type="http://schemas.openxmlformats.org/officeDocument/2006/relationships/image" Target="../media/image49.png"  /><Relationship Id="rId37" Type="http://schemas.openxmlformats.org/officeDocument/2006/relationships/image" Target="../media/image50.png"  /><Relationship Id="rId38" Type="http://schemas.openxmlformats.org/officeDocument/2006/relationships/image" Target="../media/image51.png"  /><Relationship Id="rId39" Type="http://schemas.openxmlformats.org/officeDocument/2006/relationships/image" Target="../media/image52.png"  /><Relationship Id="rId4" Type="http://schemas.openxmlformats.org/officeDocument/2006/relationships/image" Target="../media/image2.png"  /><Relationship Id="rId40" Type="http://schemas.openxmlformats.org/officeDocument/2006/relationships/image" Target="../media/image23.png"  /><Relationship Id="rId41" Type="http://schemas.openxmlformats.org/officeDocument/2006/relationships/image" Target="../media/image53.png"  /><Relationship Id="rId42" Type="http://schemas.openxmlformats.org/officeDocument/2006/relationships/image" Target="../media/image54.png"  /><Relationship Id="rId43" Type="http://schemas.openxmlformats.org/officeDocument/2006/relationships/image" Target="../media/image55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Relationship Id="rId8" Type="http://schemas.openxmlformats.org/officeDocument/2006/relationships/image" Target="../media/image5.png"  /><Relationship Id="rId9" Type="http://schemas.openxmlformats.org/officeDocument/2006/relationships/image" Target="../media/image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0.png"  /><Relationship Id="rId11" Type="http://schemas.openxmlformats.org/officeDocument/2006/relationships/image" Target="../media/image11.png"  /><Relationship Id="rId12" Type="http://schemas.openxmlformats.org/officeDocument/2006/relationships/image" Target="../media/image4.png"  /><Relationship Id="rId13" Type="http://schemas.openxmlformats.org/officeDocument/2006/relationships/image" Target="../media/image56.png"  /><Relationship Id="rId14" Type="http://schemas.openxmlformats.org/officeDocument/2006/relationships/image" Target="../media/image57.png"  /><Relationship Id="rId15" Type="http://schemas.openxmlformats.org/officeDocument/2006/relationships/image" Target="../media/image58.png"  /><Relationship Id="rId16" Type="http://schemas.openxmlformats.org/officeDocument/2006/relationships/image" Target="../media/image59.png"  /><Relationship Id="rId17" Type="http://schemas.openxmlformats.org/officeDocument/2006/relationships/image" Target="../media/image60.png"  /><Relationship Id="rId18" Type="http://schemas.openxmlformats.org/officeDocument/2006/relationships/image" Target="../media/image23.png"  /><Relationship Id="rId19" Type="http://schemas.openxmlformats.org/officeDocument/2006/relationships/image" Target="../media/image61.png"  /><Relationship Id="rId2" Type="http://schemas.openxmlformats.org/officeDocument/2006/relationships/notesSlide" Target="../notesSlides/notesSlide3.xml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66.png"  /><Relationship Id="rId25" Type="http://schemas.openxmlformats.org/officeDocument/2006/relationships/image" Target="../media/image67.png"  /><Relationship Id="rId26" Type="http://schemas.openxmlformats.org/officeDocument/2006/relationships/image" Target="../media/image68.png"  /><Relationship Id="rId27" Type="http://schemas.openxmlformats.org/officeDocument/2006/relationships/image" Target="../media/image69.png"  /><Relationship Id="rId28" Type="http://schemas.openxmlformats.org/officeDocument/2006/relationships/image" Target="../media/image70.png"  /><Relationship Id="rId29" Type="http://schemas.openxmlformats.org/officeDocument/2006/relationships/image" Target="../media/image71.png"  /><Relationship Id="rId3" Type="http://schemas.openxmlformats.org/officeDocument/2006/relationships/image" Target="../media/image1.png"  /><Relationship Id="rId30" Type="http://schemas.openxmlformats.org/officeDocument/2006/relationships/image" Target="../media/image72.png"  /><Relationship Id="rId31" Type="http://schemas.openxmlformats.org/officeDocument/2006/relationships/image" Target="../media/image73.png"  /><Relationship Id="rId32" Type="http://schemas.openxmlformats.org/officeDocument/2006/relationships/image" Target="../media/image74.png"  /><Relationship Id="rId33" Type="http://schemas.openxmlformats.org/officeDocument/2006/relationships/image" Target="../media/image75.png"  /><Relationship Id="rId4" Type="http://schemas.openxmlformats.org/officeDocument/2006/relationships/image" Target="../media/image2.png"  /><Relationship Id="rId5" Type="http://schemas.openxmlformats.org/officeDocument/2006/relationships/image" Target="../media/image26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0.png"  /><Relationship Id="rId11" Type="http://schemas.openxmlformats.org/officeDocument/2006/relationships/image" Target="../media/image11.png"  /><Relationship Id="rId12" Type="http://schemas.openxmlformats.org/officeDocument/2006/relationships/image" Target="../media/image4.png"  /><Relationship Id="rId13" Type="http://schemas.openxmlformats.org/officeDocument/2006/relationships/image" Target="../media/image56.png"  /><Relationship Id="rId14" Type="http://schemas.openxmlformats.org/officeDocument/2006/relationships/image" Target="../media/image57.png"  /><Relationship Id="rId15" Type="http://schemas.openxmlformats.org/officeDocument/2006/relationships/image" Target="../media/image76.png"  /><Relationship Id="rId16" Type="http://schemas.openxmlformats.org/officeDocument/2006/relationships/image" Target="../media/image77.png"  /><Relationship Id="rId17" Type="http://schemas.openxmlformats.org/officeDocument/2006/relationships/image" Target="../media/image78.png"  /><Relationship Id="rId18" Type="http://schemas.openxmlformats.org/officeDocument/2006/relationships/image" Target="../media/image79.png"  /><Relationship Id="rId19" Type="http://schemas.openxmlformats.org/officeDocument/2006/relationships/image" Target="../media/image23.png"  /><Relationship Id="rId2" Type="http://schemas.openxmlformats.org/officeDocument/2006/relationships/notesSlide" Target="../notesSlides/notesSlide4.xml"  /><Relationship Id="rId20" Type="http://schemas.openxmlformats.org/officeDocument/2006/relationships/image" Target="../media/image61.png"  /><Relationship Id="rId21" Type="http://schemas.openxmlformats.org/officeDocument/2006/relationships/image" Target="../media/image62.png"  /><Relationship Id="rId22" Type="http://schemas.openxmlformats.org/officeDocument/2006/relationships/image" Target="../media/image63.png"  /><Relationship Id="rId23" Type="http://schemas.openxmlformats.org/officeDocument/2006/relationships/image" Target="../media/image64.png"  /><Relationship Id="rId24" Type="http://schemas.openxmlformats.org/officeDocument/2006/relationships/image" Target="../media/image80.png"  /><Relationship Id="rId25" Type="http://schemas.openxmlformats.org/officeDocument/2006/relationships/image" Target="../media/image81.png"  /><Relationship Id="rId26" Type="http://schemas.openxmlformats.org/officeDocument/2006/relationships/image" Target="../media/image82.png"  /><Relationship Id="rId27" Type="http://schemas.openxmlformats.org/officeDocument/2006/relationships/image" Target="../media/image83.png"  /><Relationship Id="rId28" Type="http://schemas.openxmlformats.org/officeDocument/2006/relationships/image" Target="../media/image84.png"  /><Relationship Id="rId29" Type="http://schemas.openxmlformats.org/officeDocument/2006/relationships/image" Target="../media/image70.png"  /><Relationship Id="rId3" Type="http://schemas.openxmlformats.org/officeDocument/2006/relationships/image" Target="../media/image1.png"  /><Relationship Id="rId30" Type="http://schemas.openxmlformats.org/officeDocument/2006/relationships/image" Target="../media/image71.png"  /><Relationship Id="rId31" Type="http://schemas.openxmlformats.org/officeDocument/2006/relationships/image" Target="../media/image72.png"  /><Relationship Id="rId32" Type="http://schemas.openxmlformats.org/officeDocument/2006/relationships/image" Target="../media/image73.png"  /><Relationship Id="rId33" Type="http://schemas.openxmlformats.org/officeDocument/2006/relationships/image" Target="../media/image85.png"  /><Relationship Id="rId34" Type="http://schemas.openxmlformats.org/officeDocument/2006/relationships/image" Target="../media/image86.png"  /><Relationship Id="rId4" Type="http://schemas.openxmlformats.org/officeDocument/2006/relationships/image" Target="../media/image2.png"  /><Relationship Id="rId5" Type="http://schemas.openxmlformats.org/officeDocument/2006/relationships/image" Target="../media/image26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.png"  /><Relationship Id="rId11" Type="http://schemas.openxmlformats.org/officeDocument/2006/relationships/image" Target="../media/image4.png"  /><Relationship Id="rId12" Type="http://schemas.openxmlformats.org/officeDocument/2006/relationships/image" Target="../media/image87.png"  /><Relationship Id="rId13" Type="http://schemas.openxmlformats.org/officeDocument/2006/relationships/image" Target="../media/image56.png"  /><Relationship Id="rId14" Type="http://schemas.openxmlformats.org/officeDocument/2006/relationships/image" Target="../media/image57.png"  /><Relationship Id="rId15" Type="http://schemas.openxmlformats.org/officeDocument/2006/relationships/image" Target="../media/image62.png"  /><Relationship Id="rId16" Type="http://schemas.openxmlformats.org/officeDocument/2006/relationships/image" Target="../media/image63.png"  /><Relationship Id="rId17" Type="http://schemas.openxmlformats.org/officeDocument/2006/relationships/image" Target="../media/image64.png"  /><Relationship Id="rId18" Type="http://schemas.openxmlformats.org/officeDocument/2006/relationships/image" Target="../media/image88.png"  /><Relationship Id="rId19" Type="http://schemas.openxmlformats.org/officeDocument/2006/relationships/image" Target="../media/image89.png"  /><Relationship Id="rId2" Type="http://schemas.openxmlformats.org/officeDocument/2006/relationships/image" Target="../media/image1.png"  /><Relationship Id="rId20" Type="http://schemas.openxmlformats.org/officeDocument/2006/relationships/image" Target="../media/image23.png"  /><Relationship Id="rId21" Type="http://schemas.openxmlformats.org/officeDocument/2006/relationships/image" Target="../media/image90.png"  /><Relationship Id="rId22" Type="http://schemas.openxmlformats.org/officeDocument/2006/relationships/image" Target="../media/image70.png"  /><Relationship Id="rId23" Type="http://schemas.openxmlformats.org/officeDocument/2006/relationships/image" Target="../media/image71.png"  /><Relationship Id="rId24" Type="http://schemas.openxmlformats.org/officeDocument/2006/relationships/image" Target="../media/image72.png"  /><Relationship Id="rId25" Type="http://schemas.openxmlformats.org/officeDocument/2006/relationships/image" Target="../media/image73.png"  /><Relationship Id="rId26" Type="http://schemas.openxmlformats.org/officeDocument/2006/relationships/image" Target="../media/image91.png"  /><Relationship Id="rId27" Type="http://schemas.openxmlformats.org/officeDocument/2006/relationships/image" Target="../media/image92.png"  /><Relationship Id="rId28" Type="http://schemas.openxmlformats.org/officeDocument/2006/relationships/image" Target="../media/image93.png"  /><Relationship Id="rId29" Type="http://schemas.openxmlformats.org/officeDocument/2006/relationships/image" Target="../media/image94.png"  /><Relationship Id="rId3" Type="http://schemas.openxmlformats.org/officeDocument/2006/relationships/image" Target="../media/image2.png"  /><Relationship Id="rId30" Type="http://schemas.openxmlformats.org/officeDocument/2006/relationships/image" Target="../media/image95.png"  /><Relationship Id="rId31" Type="http://schemas.openxmlformats.org/officeDocument/2006/relationships/image" Target="../media/image96.png"  /><Relationship Id="rId32" Type="http://schemas.openxmlformats.org/officeDocument/2006/relationships/image" Target="../media/image97.png"  /><Relationship Id="rId33" Type="http://schemas.openxmlformats.org/officeDocument/2006/relationships/image" Target="../media/image98.png"  /><Relationship Id="rId34" Type="http://schemas.openxmlformats.org/officeDocument/2006/relationships/image" Target="../media/image99.png"  /><Relationship Id="rId35" Type="http://schemas.openxmlformats.org/officeDocument/2006/relationships/image" Target="../media/image100.png"  /><Relationship Id="rId36" Type="http://schemas.openxmlformats.org/officeDocument/2006/relationships/image" Target="../media/image101.png"  /><Relationship Id="rId37" Type="http://schemas.openxmlformats.org/officeDocument/2006/relationships/image" Target="../media/image102.png"  /><Relationship Id="rId4" Type="http://schemas.openxmlformats.org/officeDocument/2006/relationships/image" Target="../media/image26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4.png"  /><Relationship Id="rId14" Type="http://schemas.openxmlformats.org/officeDocument/2006/relationships/image" Target="../media/image5.png"  /><Relationship Id="rId15" Type="http://schemas.openxmlformats.org/officeDocument/2006/relationships/image" Target="../media/image106.png"  /><Relationship Id="rId16" Type="http://schemas.openxmlformats.org/officeDocument/2006/relationships/image" Target="../media/image70.png"  /><Relationship Id="rId17" Type="http://schemas.openxmlformats.org/officeDocument/2006/relationships/image" Target="../media/image71.png"  /><Relationship Id="rId18" Type="http://schemas.openxmlformats.org/officeDocument/2006/relationships/image" Target="../media/image107.png"  /><Relationship Id="rId19" Type="http://schemas.openxmlformats.org/officeDocument/2006/relationships/image" Target="../media/image108.png"  /><Relationship Id="rId2" Type="http://schemas.openxmlformats.org/officeDocument/2006/relationships/image" Target="../media/image1.png"  /><Relationship Id="rId20" Type="http://schemas.openxmlformats.org/officeDocument/2006/relationships/image" Target="../media/image23.png"  /><Relationship Id="rId21" Type="http://schemas.openxmlformats.org/officeDocument/2006/relationships/image" Target="../media/image109.png"  /><Relationship Id="rId22" Type="http://schemas.openxmlformats.org/officeDocument/2006/relationships/image" Target="../media/image110.png"  /><Relationship Id="rId23" Type="http://schemas.openxmlformats.org/officeDocument/2006/relationships/image" Target="../media/image111.png"  /><Relationship Id="rId24" Type="http://schemas.openxmlformats.org/officeDocument/2006/relationships/image" Target="../media/image112.png"  /><Relationship Id="rId25" Type="http://schemas.openxmlformats.org/officeDocument/2006/relationships/image" Target="../media/image113.png"  /><Relationship Id="rId26" Type="http://schemas.openxmlformats.org/officeDocument/2006/relationships/image" Target="../media/image114.png"  /><Relationship Id="rId27" Type="http://schemas.openxmlformats.org/officeDocument/2006/relationships/image" Target="../media/image115.png"  /><Relationship Id="rId28" Type="http://schemas.openxmlformats.org/officeDocument/2006/relationships/image" Target="../media/image116.png"  /><Relationship Id="rId29" Type="http://schemas.openxmlformats.org/officeDocument/2006/relationships/image" Target="../media/image73.png"  /><Relationship Id="rId3" Type="http://schemas.openxmlformats.org/officeDocument/2006/relationships/image" Target="../media/image2.png"  /><Relationship Id="rId30" Type="http://schemas.openxmlformats.org/officeDocument/2006/relationships/image" Target="../media/image75.png"  /><Relationship Id="rId31" Type="http://schemas.openxmlformats.org/officeDocument/2006/relationships/image" Target="../media/image86.png"  /><Relationship Id="rId32" Type="http://schemas.openxmlformats.org/officeDocument/2006/relationships/image" Target="../media/image117.png"  /><Relationship Id="rId33" Type="http://schemas.openxmlformats.org/officeDocument/2006/relationships/image" Target="../media/image118.png"  /><Relationship Id="rId34" Type="http://schemas.openxmlformats.org/officeDocument/2006/relationships/image" Target="../media/image119.png"  /><Relationship Id="rId35" Type="http://schemas.openxmlformats.org/officeDocument/2006/relationships/image" Target="../media/image120.png"  /><Relationship Id="rId36" Type="http://schemas.openxmlformats.org/officeDocument/2006/relationships/image" Target="../media/image121.png"  /><Relationship Id="rId37" Type="http://schemas.openxmlformats.org/officeDocument/2006/relationships/image" Target="../media/image122.png"  /><Relationship Id="rId38" Type="http://schemas.openxmlformats.org/officeDocument/2006/relationships/image" Target="../media/image123.png"  /><Relationship Id="rId39" Type="http://schemas.openxmlformats.org/officeDocument/2006/relationships/image" Target="../media/image124.png"  /><Relationship Id="rId4" Type="http://schemas.openxmlformats.org/officeDocument/2006/relationships/image" Target="../media/image103.png"  /><Relationship Id="rId40" Type="http://schemas.openxmlformats.org/officeDocument/2006/relationships/image" Target="../media/image125.png"  /><Relationship Id="rId41" Type="http://schemas.openxmlformats.org/officeDocument/2006/relationships/image" Target="../media/image126.png"  /><Relationship Id="rId42" Type="http://schemas.openxmlformats.org/officeDocument/2006/relationships/image" Target="../media/image127.png"  /><Relationship Id="rId43" Type="http://schemas.openxmlformats.org/officeDocument/2006/relationships/image" Target="../media/image128.png"  /><Relationship Id="rId44" Type="http://schemas.openxmlformats.org/officeDocument/2006/relationships/image" Target="../media/image129.png"  /><Relationship Id="rId45" Type="http://schemas.openxmlformats.org/officeDocument/2006/relationships/image" Target="../media/image130.png"  /><Relationship Id="rId46" Type="http://schemas.openxmlformats.org/officeDocument/2006/relationships/image" Target="../media/image131.png"  /><Relationship Id="rId47" Type="http://schemas.openxmlformats.org/officeDocument/2006/relationships/image" Target="../media/image132.png"  /><Relationship Id="rId48" Type="http://schemas.openxmlformats.org/officeDocument/2006/relationships/image" Target="../media/image133.png"  /><Relationship Id="rId49" Type="http://schemas.openxmlformats.org/officeDocument/2006/relationships/image" Target="../media/image134.png"  /><Relationship Id="rId5" Type="http://schemas.openxmlformats.org/officeDocument/2006/relationships/image" Target="../media/image104.png"  /><Relationship Id="rId6" Type="http://schemas.openxmlformats.org/officeDocument/2006/relationships/image" Target="../media/image26.png"  /><Relationship Id="rId7" Type="http://schemas.openxmlformats.org/officeDocument/2006/relationships/image" Target="../media/image105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.png"  /><Relationship Id="rId11" Type="http://schemas.openxmlformats.org/officeDocument/2006/relationships/image" Target="../media/image4.png"  /><Relationship Id="rId12" Type="http://schemas.openxmlformats.org/officeDocument/2006/relationships/image" Target="../media/image56.png"  /><Relationship Id="rId13" Type="http://schemas.openxmlformats.org/officeDocument/2006/relationships/image" Target="../media/image135.png"  /><Relationship Id="rId14" Type="http://schemas.openxmlformats.org/officeDocument/2006/relationships/image" Target="../media/image136.png"  /><Relationship Id="rId15" Type="http://schemas.openxmlformats.org/officeDocument/2006/relationships/image" Target="../media/image137.png"  /><Relationship Id="rId16" Type="http://schemas.openxmlformats.org/officeDocument/2006/relationships/image" Target="../media/image23.png"  /><Relationship Id="rId17" Type="http://schemas.openxmlformats.org/officeDocument/2006/relationships/image" Target="../media/image62.png"  /><Relationship Id="rId18" Type="http://schemas.openxmlformats.org/officeDocument/2006/relationships/image" Target="../media/image63.png"  /><Relationship Id="rId19" Type="http://schemas.openxmlformats.org/officeDocument/2006/relationships/image" Target="../media/image64.png"  /><Relationship Id="rId2" Type="http://schemas.openxmlformats.org/officeDocument/2006/relationships/image" Target="../media/image1.png"  /><Relationship Id="rId20" Type="http://schemas.openxmlformats.org/officeDocument/2006/relationships/image" Target="../media/image65.png"  /><Relationship Id="rId21" Type="http://schemas.openxmlformats.org/officeDocument/2006/relationships/image" Target="../media/image138.png"  /><Relationship Id="rId22" Type="http://schemas.openxmlformats.org/officeDocument/2006/relationships/image" Target="../media/image139.png"  /><Relationship Id="rId23" Type="http://schemas.openxmlformats.org/officeDocument/2006/relationships/image" Target="../media/image80.png"  /><Relationship Id="rId24" Type="http://schemas.openxmlformats.org/officeDocument/2006/relationships/image" Target="../media/image140.png"  /><Relationship Id="rId25" Type="http://schemas.openxmlformats.org/officeDocument/2006/relationships/image" Target="../media/image141.png"  /><Relationship Id="rId26" Type="http://schemas.openxmlformats.org/officeDocument/2006/relationships/image" Target="../media/image142.png"  /><Relationship Id="rId27" Type="http://schemas.openxmlformats.org/officeDocument/2006/relationships/image" Target="../media/image143.png"  /><Relationship Id="rId28" Type="http://schemas.openxmlformats.org/officeDocument/2006/relationships/image" Target="../media/image70.png"  /><Relationship Id="rId29" Type="http://schemas.openxmlformats.org/officeDocument/2006/relationships/image" Target="../media/image71.png"  /><Relationship Id="rId3" Type="http://schemas.openxmlformats.org/officeDocument/2006/relationships/image" Target="../media/image2.png"  /><Relationship Id="rId30" Type="http://schemas.openxmlformats.org/officeDocument/2006/relationships/image" Target="../media/image144.png"  /><Relationship Id="rId31" Type="http://schemas.openxmlformats.org/officeDocument/2006/relationships/image" Target="../media/image72.png"  /><Relationship Id="rId32" Type="http://schemas.openxmlformats.org/officeDocument/2006/relationships/image" Target="../media/image145.png"  /><Relationship Id="rId33" Type="http://schemas.openxmlformats.org/officeDocument/2006/relationships/image" Target="../media/image146.png"  /><Relationship Id="rId34" Type="http://schemas.openxmlformats.org/officeDocument/2006/relationships/image" Target="../media/image35.png"  /><Relationship Id="rId35" Type="http://schemas.openxmlformats.org/officeDocument/2006/relationships/image" Target="../media/image147.png"  /><Relationship Id="rId36" Type="http://schemas.openxmlformats.org/officeDocument/2006/relationships/image" Target="../media/image124.png"  /><Relationship Id="rId37" Type="http://schemas.openxmlformats.org/officeDocument/2006/relationships/image" Target="../media/image73.png"  /><Relationship Id="rId38" Type="http://schemas.openxmlformats.org/officeDocument/2006/relationships/image" Target="../media/image148.png"  /><Relationship Id="rId4" Type="http://schemas.openxmlformats.org/officeDocument/2006/relationships/image" Target="../media/image26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1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4.png"  /><Relationship Id="rId14" Type="http://schemas.openxmlformats.org/officeDocument/2006/relationships/image" Target="../media/image5.png"  /><Relationship Id="rId15" Type="http://schemas.openxmlformats.org/officeDocument/2006/relationships/image" Target="../media/image135.png"  /><Relationship Id="rId16" Type="http://schemas.openxmlformats.org/officeDocument/2006/relationships/image" Target="../media/image70.png"  /><Relationship Id="rId17" Type="http://schemas.openxmlformats.org/officeDocument/2006/relationships/image" Target="../media/image71.png"  /><Relationship Id="rId18" Type="http://schemas.openxmlformats.org/officeDocument/2006/relationships/image" Target="../media/image152.png"  /><Relationship Id="rId19" Type="http://schemas.openxmlformats.org/officeDocument/2006/relationships/image" Target="../media/image153.png"  /><Relationship Id="rId2" Type="http://schemas.openxmlformats.org/officeDocument/2006/relationships/image" Target="../media/image1.png"  /><Relationship Id="rId20" Type="http://schemas.openxmlformats.org/officeDocument/2006/relationships/image" Target="../media/image154.png"  /><Relationship Id="rId21" Type="http://schemas.openxmlformats.org/officeDocument/2006/relationships/image" Target="../media/image155.png"  /><Relationship Id="rId22" Type="http://schemas.openxmlformats.org/officeDocument/2006/relationships/image" Target="../media/image156.png"  /><Relationship Id="rId23" Type="http://schemas.openxmlformats.org/officeDocument/2006/relationships/image" Target="../media/image157.png"  /><Relationship Id="rId24" Type="http://schemas.openxmlformats.org/officeDocument/2006/relationships/image" Target="../media/image158.png"  /><Relationship Id="rId25" Type="http://schemas.openxmlformats.org/officeDocument/2006/relationships/image" Target="../media/image65.png"  /><Relationship Id="rId26" Type="http://schemas.openxmlformats.org/officeDocument/2006/relationships/image" Target="../media/image159.png"  /><Relationship Id="rId27" Type="http://schemas.openxmlformats.org/officeDocument/2006/relationships/image" Target="../media/image160.png"  /><Relationship Id="rId28" Type="http://schemas.openxmlformats.org/officeDocument/2006/relationships/image" Target="../media/image161.png"  /><Relationship Id="rId29" Type="http://schemas.openxmlformats.org/officeDocument/2006/relationships/image" Target="../media/image162.png"  /><Relationship Id="rId3" Type="http://schemas.openxmlformats.org/officeDocument/2006/relationships/image" Target="../media/image2.png"  /><Relationship Id="rId30" Type="http://schemas.openxmlformats.org/officeDocument/2006/relationships/image" Target="../media/image163.png"  /><Relationship Id="rId31" Type="http://schemas.openxmlformats.org/officeDocument/2006/relationships/image" Target="../media/image164.png"  /><Relationship Id="rId32" Type="http://schemas.openxmlformats.org/officeDocument/2006/relationships/image" Target="../media/image23.png"  /><Relationship Id="rId33" Type="http://schemas.openxmlformats.org/officeDocument/2006/relationships/image" Target="../media/image165.png"  /><Relationship Id="rId34" Type="http://schemas.openxmlformats.org/officeDocument/2006/relationships/image" Target="../media/image166.png"  /><Relationship Id="rId35" Type="http://schemas.openxmlformats.org/officeDocument/2006/relationships/image" Target="../media/image167.png"  /><Relationship Id="rId36" Type="http://schemas.openxmlformats.org/officeDocument/2006/relationships/image" Target="../media/image168.png"  /><Relationship Id="rId37" Type="http://schemas.openxmlformats.org/officeDocument/2006/relationships/image" Target="../media/image169.png"  /><Relationship Id="rId38" Type="http://schemas.openxmlformats.org/officeDocument/2006/relationships/image" Target="../media/image170.png"  /><Relationship Id="rId39" Type="http://schemas.openxmlformats.org/officeDocument/2006/relationships/image" Target="../media/image171.png"  /><Relationship Id="rId4" Type="http://schemas.openxmlformats.org/officeDocument/2006/relationships/image" Target="../media/image149.png"  /><Relationship Id="rId40" Type="http://schemas.openxmlformats.org/officeDocument/2006/relationships/image" Target="../media/image172.png"  /><Relationship Id="rId41" Type="http://schemas.openxmlformats.org/officeDocument/2006/relationships/image" Target="../media/image173.png"  /><Relationship Id="rId42" Type="http://schemas.openxmlformats.org/officeDocument/2006/relationships/image" Target="../media/image174.png"  /><Relationship Id="rId43" Type="http://schemas.openxmlformats.org/officeDocument/2006/relationships/image" Target="../media/image175.png"  /><Relationship Id="rId44" Type="http://schemas.openxmlformats.org/officeDocument/2006/relationships/image" Target="../media/image176.png"  /><Relationship Id="rId45" Type="http://schemas.openxmlformats.org/officeDocument/2006/relationships/image" Target="../media/image177.png"  /><Relationship Id="rId46" Type="http://schemas.openxmlformats.org/officeDocument/2006/relationships/image" Target="../media/image178.png"  /><Relationship Id="rId47" Type="http://schemas.openxmlformats.org/officeDocument/2006/relationships/image" Target="../media/image179.png"  /><Relationship Id="rId48" Type="http://schemas.openxmlformats.org/officeDocument/2006/relationships/image" Target="../media/image180.png"  /><Relationship Id="rId49" Type="http://schemas.openxmlformats.org/officeDocument/2006/relationships/image" Target="../media/image181.png"  /><Relationship Id="rId5" Type="http://schemas.openxmlformats.org/officeDocument/2006/relationships/image" Target="../media/image150.png"  /><Relationship Id="rId50" Type="http://schemas.openxmlformats.org/officeDocument/2006/relationships/image" Target="../media/image182.png"  /><Relationship Id="rId51" Type="http://schemas.openxmlformats.org/officeDocument/2006/relationships/image" Target="../media/image183.png"  /><Relationship Id="rId52" Type="http://schemas.openxmlformats.org/officeDocument/2006/relationships/image" Target="../media/image184.png"  /><Relationship Id="rId53" Type="http://schemas.openxmlformats.org/officeDocument/2006/relationships/image" Target="../media/image185.png"  /><Relationship Id="rId54" Type="http://schemas.openxmlformats.org/officeDocument/2006/relationships/image" Target="../media/image186.png"  /><Relationship Id="rId55" Type="http://schemas.openxmlformats.org/officeDocument/2006/relationships/image" Target="../media/image73.png"  /><Relationship Id="rId56" Type="http://schemas.openxmlformats.org/officeDocument/2006/relationships/image" Target="../media/image187.png"  /><Relationship Id="rId57" Type="http://schemas.openxmlformats.org/officeDocument/2006/relationships/image" Target="../media/image86.png"  /><Relationship Id="rId6" Type="http://schemas.openxmlformats.org/officeDocument/2006/relationships/image" Target="../media/image26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.png"  /><Relationship Id="rId11" Type="http://schemas.openxmlformats.org/officeDocument/2006/relationships/image" Target="../media/image4.png"  /><Relationship Id="rId12" Type="http://schemas.openxmlformats.org/officeDocument/2006/relationships/image" Target="../media/image56.png"  /><Relationship Id="rId13" Type="http://schemas.openxmlformats.org/officeDocument/2006/relationships/image" Target="../media/image188.png"  /><Relationship Id="rId14" Type="http://schemas.openxmlformats.org/officeDocument/2006/relationships/image" Target="../media/image23.png"  /><Relationship Id="rId15" Type="http://schemas.openxmlformats.org/officeDocument/2006/relationships/image" Target="../media/image142.png"  /><Relationship Id="rId16" Type="http://schemas.openxmlformats.org/officeDocument/2006/relationships/image" Target="../media/image143.png"  /><Relationship Id="rId17" Type="http://schemas.openxmlformats.org/officeDocument/2006/relationships/image" Target="../media/image70.png"  /><Relationship Id="rId18" Type="http://schemas.openxmlformats.org/officeDocument/2006/relationships/image" Target="../media/image71.png"  /><Relationship Id="rId19" Type="http://schemas.openxmlformats.org/officeDocument/2006/relationships/image" Target="../media/image189.png"  /><Relationship Id="rId2" Type="http://schemas.openxmlformats.org/officeDocument/2006/relationships/image" Target="../media/image1.png"  /><Relationship Id="rId20" Type="http://schemas.openxmlformats.org/officeDocument/2006/relationships/image" Target="../media/image72.png"  /><Relationship Id="rId21" Type="http://schemas.openxmlformats.org/officeDocument/2006/relationships/image" Target="../media/image190.png"  /><Relationship Id="rId22" Type="http://schemas.openxmlformats.org/officeDocument/2006/relationships/image" Target="../media/image191.png"  /><Relationship Id="rId23" Type="http://schemas.openxmlformats.org/officeDocument/2006/relationships/image" Target="../media/image192.png"  /><Relationship Id="rId24" Type="http://schemas.openxmlformats.org/officeDocument/2006/relationships/image" Target="../media/image193.png"  /><Relationship Id="rId25" Type="http://schemas.openxmlformats.org/officeDocument/2006/relationships/image" Target="../media/image73.png"  /><Relationship Id="rId26" Type="http://schemas.openxmlformats.org/officeDocument/2006/relationships/image" Target="../media/image148.png"  /><Relationship Id="rId27" Type="http://schemas.openxmlformats.org/officeDocument/2006/relationships/image" Target="../media/image194.png"  /><Relationship Id="rId28" Type="http://schemas.openxmlformats.org/officeDocument/2006/relationships/image" Target="../media/image195.png"  /><Relationship Id="rId29" Type="http://schemas.openxmlformats.org/officeDocument/2006/relationships/image" Target="../media/image196.png"  /><Relationship Id="rId3" Type="http://schemas.openxmlformats.org/officeDocument/2006/relationships/image" Target="../media/image2.png"  /><Relationship Id="rId30" Type="http://schemas.openxmlformats.org/officeDocument/2006/relationships/image" Target="../media/image197.png"  /><Relationship Id="rId31" Type="http://schemas.openxmlformats.org/officeDocument/2006/relationships/image" Target="../media/image198.png"  /><Relationship Id="rId32" Type="http://schemas.openxmlformats.org/officeDocument/2006/relationships/image" Target="../media/image199.png"  /><Relationship Id="rId33" Type="http://schemas.openxmlformats.org/officeDocument/2006/relationships/image" Target="../media/image200.png"  /><Relationship Id="rId34" Type="http://schemas.openxmlformats.org/officeDocument/2006/relationships/image" Target="../media/image201.png"  /><Relationship Id="rId4" Type="http://schemas.openxmlformats.org/officeDocument/2006/relationships/image" Target="../media/image26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7000" y="-2387600"/>
            <a:ext cx="22910800" cy="1215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520700"/>
            <a:ext cx="114554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1358900"/>
            <a:ext cx="2032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19431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2527300"/>
            <a:ext cx="2032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3124200"/>
            <a:ext cx="2032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37084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" y="4292600"/>
            <a:ext cx="2032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4889500"/>
            <a:ext cx="2032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500" y="5473700"/>
            <a:ext cx="203200" cy="20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500" y="6057900"/>
            <a:ext cx="203200" cy="20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635000" y="1790700"/>
            <a:ext cx="12039600" cy="952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628900" y="2159000"/>
            <a:ext cx="18376900" cy="2413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5000" y="2667000"/>
            <a:ext cx="9182100" cy="12065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603500" y="3568700"/>
            <a:ext cx="18376900" cy="2413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7700" y="4076700"/>
            <a:ext cx="9182100" cy="1206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91700" y="4876800"/>
            <a:ext cx="1092200" cy="838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08200" y="2743200"/>
            <a:ext cx="8775700" cy="1257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95500" y="4038600"/>
            <a:ext cx="7454900" cy="1447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1714500" y="5892800"/>
            <a:ext cx="12954000" cy="4572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55200" y="4978400"/>
            <a:ext cx="952500" cy="635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200000">
            <a:off x="7366000" y="4178300"/>
            <a:ext cx="292100" cy="317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86600" y="5422900"/>
            <a:ext cx="2717800" cy="444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53100" y="1358900"/>
            <a:ext cx="7658100" cy="355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66900" y="1384300"/>
            <a:ext cx="1346200" cy="50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2400" y="-2133600"/>
            <a:ext cx="22910800" cy="1215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774700"/>
            <a:ext cx="11455400" cy="6083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43200" y="1257300"/>
            <a:ext cx="18643600" cy="1206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500" y="1460500"/>
            <a:ext cx="93218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1358900"/>
            <a:ext cx="2032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31242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3708400"/>
            <a:ext cx="2032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4292600"/>
            <a:ext cx="2032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" y="4889500"/>
            <a:ext cx="203200" cy="20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5473700"/>
            <a:ext cx="203200" cy="20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500" y="6057900"/>
            <a:ext cx="203200" cy="20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500" y="1943100"/>
            <a:ext cx="203200" cy="20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500" y="2527300"/>
            <a:ext cx="203200" cy="20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8000" y="1028700"/>
            <a:ext cx="1498600" cy="48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143000" y="1358900"/>
            <a:ext cx="12268200" cy="952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53100" y="1003300"/>
            <a:ext cx="76581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82700" y="3975100"/>
            <a:ext cx="965200" cy="990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4560000">
            <a:off x="1879600" y="4064000"/>
            <a:ext cx="939800" cy="114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86100" y="4013200"/>
            <a:ext cx="850900" cy="8509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91600" y="2819400"/>
            <a:ext cx="660400" cy="596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49700" y="4381500"/>
            <a:ext cx="939800" cy="114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95000" y="2768600"/>
            <a:ext cx="660400" cy="647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18100" y="4038600"/>
            <a:ext cx="749300" cy="685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75500" y="4076700"/>
            <a:ext cx="660400" cy="660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833100" y="3911600"/>
            <a:ext cx="660400" cy="850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45200" y="4406900"/>
            <a:ext cx="1003300" cy="127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899400" y="4394200"/>
            <a:ext cx="1003300" cy="127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50100" y="2743200"/>
            <a:ext cx="660400" cy="660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37500" y="3098800"/>
            <a:ext cx="1003300" cy="127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702800" y="3073400"/>
            <a:ext cx="1003300" cy="127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882900" y="3810000"/>
            <a:ext cx="749300" cy="558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175000" y="4699000"/>
            <a:ext cx="711200" cy="571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674100" y="3543300"/>
            <a:ext cx="1333500" cy="368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668000" y="3416300"/>
            <a:ext cx="952500" cy="533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660900" y="4699000"/>
            <a:ext cx="1651000" cy="5334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972300" y="4724400"/>
            <a:ext cx="1155700" cy="5334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93400" y="4711700"/>
            <a:ext cx="965200" cy="5588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896100" y="3403600"/>
            <a:ext cx="1155700" cy="5334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953000" y="3898900"/>
            <a:ext cx="228600" cy="228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40300" y="3822700"/>
            <a:ext cx="304800" cy="4318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807200" y="2616200"/>
            <a:ext cx="228600" cy="2286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832600" y="2527300"/>
            <a:ext cx="279400" cy="4318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728200" y="4356100"/>
            <a:ext cx="1003300" cy="1270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991600" y="4089400"/>
            <a:ext cx="660400" cy="6604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247900" y="2552700"/>
            <a:ext cx="660400" cy="6604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3960000">
            <a:off x="2349500" y="4089400"/>
            <a:ext cx="939800" cy="1143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045700" y="1790700"/>
            <a:ext cx="1206500" cy="9398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299700" y="1955800"/>
            <a:ext cx="609600" cy="4699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464800" y="2044700"/>
            <a:ext cx="266700" cy="2667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093200" y="4660900"/>
            <a:ext cx="533400" cy="5588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58800" y="5029200"/>
            <a:ext cx="1993900" cy="5207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044700" y="3187700"/>
            <a:ext cx="1143000" cy="5334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721600" y="3848100"/>
            <a:ext cx="863600" cy="4064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807200" y="5549900"/>
            <a:ext cx="228600" cy="2286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819900" y="5461000"/>
            <a:ext cx="279400" cy="4445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175500" y="5511800"/>
            <a:ext cx="660400" cy="6604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37500" y="5880100"/>
            <a:ext cx="1003300" cy="1270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118600" y="5511800"/>
            <a:ext cx="520700" cy="5715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124700" y="6172200"/>
            <a:ext cx="685800" cy="3683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055100" y="6146800"/>
            <a:ext cx="698500" cy="3683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7759700" y="5422900"/>
            <a:ext cx="1079500" cy="5080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7810500" y="4025900"/>
            <a:ext cx="762000" cy="43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2400" y="-2133600"/>
            <a:ext cx="22910800" cy="1215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774700"/>
            <a:ext cx="11455400" cy="6083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43200" y="1257300"/>
            <a:ext cx="18643600" cy="1206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500" y="1460500"/>
            <a:ext cx="93218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1358900"/>
            <a:ext cx="2032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31242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3708400"/>
            <a:ext cx="2032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4292600"/>
            <a:ext cx="2032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" y="4889500"/>
            <a:ext cx="203200" cy="20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5473700"/>
            <a:ext cx="203200" cy="20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500" y="6057900"/>
            <a:ext cx="203200" cy="20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500" y="1943100"/>
            <a:ext cx="203200" cy="20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500" y="2527300"/>
            <a:ext cx="203200" cy="20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8000" y="1003300"/>
            <a:ext cx="1193800" cy="4826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45700" y="1727200"/>
            <a:ext cx="1206500" cy="939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99700" y="1892300"/>
            <a:ext cx="609600" cy="469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81000" y="1346200"/>
            <a:ext cx="11480800" cy="965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53100" y="1003300"/>
            <a:ext cx="7658100" cy="3556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64800" y="1981200"/>
            <a:ext cx="266700" cy="266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03700" y="2476500"/>
            <a:ext cx="2222500" cy="2743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93400" y="1358900"/>
            <a:ext cx="228600" cy="228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680700" y="1282700"/>
            <a:ext cx="304800" cy="4318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317500000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43300" y="3149600"/>
            <a:ext cx="3543300" cy="50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32300" y="3162300"/>
            <a:ext cx="17653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56100" y="3213100"/>
            <a:ext cx="1206500" cy="1968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953500" y="2501900"/>
            <a:ext cx="2222500" cy="20320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317500000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93100" y="3149600"/>
            <a:ext cx="3543300" cy="50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69400" y="3162300"/>
            <a:ext cx="17653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674100" y="2590800"/>
            <a:ext cx="2451100" cy="622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042400" y="3251200"/>
            <a:ext cx="2197100" cy="1282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841500" y="4889500"/>
            <a:ext cx="2222500" cy="15748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317500000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81100" y="5537200"/>
            <a:ext cx="3543300" cy="508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70100" y="5549900"/>
            <a:ext cx="1765300" cy="254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33500" y="4914900"/>
            <a:ext cx="2730500" cy="6985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993900" y="5600700"/>
            <a:ext cx="990600" cy="8128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841500" y="2501900"/>
            <a:ext cx="2222500" cy="2197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536700" y="2527300"/>
            <a:ext cx="2527300" cy="6985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93900" y="3251200"/>
            <a:ext cx="1308100" cy="1282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873500" y="2527300"/>
            <a:ext cx="2514600" cy="6985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940800" y="4660900"/>
            <a:ext cx="2222500" cy="20701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317500000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80400" y="5346700"/>
            <a:ext cx="3543300" cy="508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69400" y="5372100"/>
            <a:ext cx="1765300" cy="254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194300" y="5295900"/>
            <a:ext cx="1308100" cy="9906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292600" y="5334000"/>
            <a:ext cx="990600" cy="990600"/>
          </a:xfrm>
          <a:prstGeom prst="rect">
            <a:avLst/>
          </a:prstGeom>
        </p:spPr>
      </p:pic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317500000"/>
            <a:chOff x="0" y="0"/>
            <a:chExt cx="0" cy="0"/>
          </a:xfrm>
        </p:grpSpPr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06500" y="3149600"/>
            <a:ext cx="3543300" cy="508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82800" y="3175000"/>
            <a:ext cx="1765300" cy="254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093200" y="5372100"/>
            <a:ext cx="1422400" cy="13843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432800" y="4635500"/>
            <a:ext cx="2908300" cy="8255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616700" y="2527300"/>
            <a:ext cx="2222500" cy="3263900"/>
          </a:xfrm>
          <a:prstGeom prst="rect">
            <a:avLst/>
          </a:prstGeom>
        </p:spPr>
      </p:pic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317500000"/>
            <a:chOff x="0" y="0"/>
            <a:chExt cx="0" cy="0"/>
          </a:xfrm>
        </p:grpSpPr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56300" y="3175000"/>
            <a:ext cx="3543300" cy="508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32600" y="3200400"/>
            <a:ext cx="1765300" cy="254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756400" y="3238500"/>
            <a:ext cx="1295400" cy="25273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096000" y="2578100"/>
            <a:ext cx="2628900" cy="67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2400" y="-2133600"/>
            <a:ext cx="22910800" cy="1215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774700"/>
            <a:ext cx="11455400" cy="6083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43200" y="1257300"/>
            <a:ext cx="18643600" cy="1206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500" y="1460500"/>
            <a:ext cx="93218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1358900"/>
            <a:ext cx="2032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31242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3708400"/>
            <a:ext cx="2032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4292600"/>
            <a:ext cx="2032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" y="4889500"/>
            <a:ext cx="203200" cy="20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5473700"/>
            <a:ext cx="203200" cy="20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500" y="6057900"/>
            <a:ext cx="203200" cy="20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500" y="1943100"/>
            <a:ext cx="203200" cy="20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500" y="2527300"/>
            <a:ext cx="203200" cy="20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8000" y="1028700"/>
            <a:ext cx="1193800" cy="4826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45700" y="1727200"/>
            <a:ext cx="1206500" cy="939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99700" y="1892300"/>
            <a:ext cx="609600" cy="469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50800" y="1358900"/>
            <a:ext cx="11150600" cy="952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53100" y="1003300"/>
            <a:ext cx="7658100" cy="3556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64800" y="1981200"/>
            <a:ext cx="266700" cy="266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93400" y="1358900"/>
            <a:ext cx="228600" cy="228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20000">
            <a:off x="10706100" y="1257300"/>
            <a:ext cx="2794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69400" y="2400300"/>
            <a:ext cx="2463800" cy="41910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6960000">
            <a:off x="8166100" y="4622800"/>
            <a:ext cx="1549400" cy="203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343535000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96300" y="3390900"/>
            <a:ext cx="3822700" cy="50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48800" y="3416300"/>
            <a:ext cx="19177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105900" y="3505200"/>
            <a:ext cx="2565400" cy="762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00800" y="2400300"/>
            <a:ext cx="2451100" cy="4191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51600" y="2425700"/>
            <a:ext cx="2374900" cy="1016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324600" y="3505200"/>
            <a:ext cx="2616200" cy="1054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839200" y="2603500"/>
            <a:ext cx="2755900" cy="825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898900" y="2387600"/>
            <a:ext cx="2349500" cy="42037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343535000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5000" y="3390900"/>
            <a:ext cx="3822700" cy="508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80200" y="3416300"/>
            <a:ext cx="1917700" cy="254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46200" y="2374900"/>
            <a:ext cx="2400300" cy="4229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771900" y="2603500"/>
            <a:ext cx="2489200" cy="7239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47800" y="3619500"/>
            <a:ext cx="2298700" cy="1943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388100" y="5054600"/>
            <a:ext cx="2565400" cy="10541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343535000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19100" y="3390900"/>
            <a:ext cx="4216400" cy="508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473200" y="3403600"/>
            <a:ext cx="2108200" cy="254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343535000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175000" y="3390900"/>
            <a:ext cx="3822700" cy="508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127500" y="3403600"/>
            <a:ext cx="1917700" cy="254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97000" y="2489200"/>
            <a:ext cx="2387600" cy="10160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937000" y="3530600"/>
            <a:ext cx="2387600" cy="28321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413500" y="4419600"/>
            <a:ext cx="596900" cy="5588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540500" y="4533900"/>
            <a:ext cx="304800" cy="2794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642100" y="4330700"/>
            <a:ext cx="2552700" cy="990600"/>
          </a:xfrm>
          <a:prstGeom prst="rect">
            <a:avLst/>
          </a:prstGeom>
        </p:spPr>
      </p:pic>
      <p:grpSp>
        <p:nvGrpSpPr>
          <p:cNvPr id="59" name="Group 5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0" name="Picture 60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245600" y="4127500"/>
            <a:ext cx="2400300" cy="2489200"/>
          </a:xfrm>
          <a:prstGeom prst="rect">
            <a:avLst/>
          </a:prstGeom>
        </p:spPr>
      </p:pic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2" name="Picture 62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924800" y="5080000"/>
            <a:ext cx="850900" cy="3302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3327400" y="2489200"/>
            <a:ext cx="241300" cy="2159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702300" y="2590800"/>
            <a:ext cx="241300" cy="2159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067800" y="4203700"/>
            <a:ext cx="2654300" cy="10541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042400" y="5181600"/>
            <a:ext cx="2679700" cy="134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32400" y="-2133600"/>
            <a:ext cx="22910800" cy="1215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774700"/>
            <a:ext cx="11455400" cy="6083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43200" y="1257300"/>
            <a:ext cx="18643600" cy="1206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500" y="1460500"/>
            <a:ext cx="93218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1358900"/>
            <a:ext cx="2032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31242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3708400"/>
            <a:ext cx="2032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" y="4292600"/>
            <a:ext cx="2032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4889500"/>
            <a:ext cx="203200" cy="20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500" y="5473700"/>
            <a:ext cx="203200" cy="20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500" y="6057900"/>
            <a:ext cx="203200" cy="20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500" y="1943100"/>
            <a:ext cx="203200" cy="20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8500" y="2527300"/>
            <a:ext cx="203200" cy="20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78000" y="1028700"/>
            <a:ext cx="1193800" cy="4826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45700" y="1727200"/>
            <a:ext cx="1206500" cy="939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99700" y="1892300"/>
            <a:ext cx="609600" cy="469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1300" y="1358900"/>
            <a:ext cx="10871200" cy="952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53100" y="1003300"/>
            <a:ext cx="7658100" cy="3556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464800" y="1981200"/>
            <a:ext cx="266700" cy="266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93400" y="1358900"/>
            <a:ext cx="228600" cy="228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20000">
            <a:off x="10706100" y="1257300"/>
            <a:ext cx="292100" cy="431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82800" y="2501900"/>
            <a:ext cx="2781300" cy="40640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394957300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70000" y="3200400"/>
            <a:ext cx="4406900" cy="63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374900" y="3225800"/>
            <a:ext cx="21971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73300" y="2628900"/>
            <a:ext cx="2374900" cy="673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46300" y="3314700"/>
            <a:ext cx="2781300" cy="3124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118100" y="2476500"/>
            <a:ext cx="2781300" cy="40894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3949573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305300" y="3187700"/>
            <a:ext cx="4406900" cy="63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97500" y="3213100"/>
            <a:ext cx="2197100" cy="25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067300" y="2616200"/>
            <a:ext cx="2628900" cy="673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156200" y="3263900"/>
            <a:ext cx="2806700" cy="3124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78800" y="2476500"/>
            <a:ext cx="2781300" cy="26035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394957300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66000" y="3175000"/>
            <a:ext cx="4406900" cy="63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470900" y="3200400"/>
            <a:ext cx="2197100" cy="254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848100" y="6032500"/>
            <a:ext cx="342900" cy="2667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835900" y="2565400"/>
            <a:ext cx="2895600" cy="711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140700" y="3937000"/>
            <a:ext cx="2844800" cy="1054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166100" y="5219700"/>
            <a:ext cx="2781300" cy="13462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394957300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53300" y="5829300"/>
            <a:ext cx="4406900" cy="635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445500" y="5854700"/>
            <a:ext cx="2197100" cy="254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797800" y="5257800"/>
            <a:ext cx="2921000" cy="6731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445500" y="3251200"/>
            <a:ext cx="2247900" cy="7112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382000" y="5892800"/>
            <a:ext cx="2311400" cy="71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2400" y="-2133600"/>
            <a:ext cx="22910800" cy="1215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774700"/>
            <a:ext cx="114554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1358900"/>
            <a:ext cx="2032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31242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3708400"/>
            <a:ext cx="2032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4292600"/>
            <a:ext cx="2032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48895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5473700"/>
            <a:ext cx="2032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" y="6057900"/>
            <a:ext cx="2032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1943100"/>
            <a:ext cx="203200" cy="20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500" y="2527300"/>
            <a:ext cx="203200" cy="203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20300" y="4203700"/>
            <a:ext cx="11684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82200" y="4191000"/>
            <a:ext cx="1231900" cy="4445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730500" y="1231900"/>
            <a:ext cx="18618200" cy="1320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41500" y="1460500"/>
            <a:ext cx="9309100" cy="660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45700" y="1752600"/>
            <a:ext cx="1206500" cy="939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99700" y="1917700"/>
            <a:ext cx="609600" cy="469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64800" y="2006600"/>
            <a:ext cx="266700" cy="266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635000" y="1371600"/>
            <a:ext cx="11734800" cy="9652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2882900" y="5702300"/>
            <a:ext cx="19265900" cy="1511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41500" y="5956300"/>
            <a:ext cx="9626600" cy="749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782300" y="6197600"/>
            <a:ext cx="254000" cy="254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86000" y="6197600"/>
            <a:ext cx="266700" cy="266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22400" y="5905500"/>
            <a:ext cx="9207500" cy="965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753100" y="1003300"/>
            <a:ext cx="7658100" cy="3556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345516200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-812800" y="4305300"/>
            <a:ext cx="6489700" cy="50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800100" y="4318000"/>
            <a:ext cx="3251200" cy="254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345516200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431800" y="4305300"/>
            <a:ext cx="6489700" cy="50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2057400" y="4318000"/>
            <a:ext cx="3251200" cy="254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345516200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1651000" y="4318000"/>
            <a:ext cx="6540500" cy="50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3289300" y="4330700"/>
            <a:ext cx="3276600" cy="254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345516200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2908300" y="4318000"/>
            <a:ext cx="6515100" cy="508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4533900" y="4330700"/>
            <a:ext cx="3263900" cy="254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345516200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5400000">
            <a:off x="4152900" y="4318000"/>
            <a:ext cx="6515100" cy="508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5400000">
            <a:off x="5791200" y="4330700"/>
            <a:ext cx="3263900" cy="254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342900000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5397500" y="4318000"/>
            <a:ext cx="6527800" cy="508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5400000">
            <a:off x="7035800" y="4330700"/>
            <a:ext cx="3263900" cy="254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342900000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5400000">
            <a:off x="6680200" y="4305300"/>
            <a:ext cx="6565900" cy="508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5400000">
            <a:off x="8331200" y="4318000"/>
            <a:ext cx="3289300" cy="254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342900000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5400000">
            <a:off x="7950200" y="4318000"/>
            <a:ext cx="6540500" cy="508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5400000">
            <a:off x="9588500" y="4318000"/>
            <a:ext cx="3263900" cy="254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159000" y="2324100"/>
            <a:ext cx="1536700" cy="5842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416300" y="2324100"/>
            <a:ext cx="1498600" cy="5842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660900" y="2324100"/>
            <a:ext cx="1524000" cy="5842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7150100" y="2311400"/>
            <a:ext cx="1511300" cy="6096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407400" y="2311400"/>
            <a:ext cx="1511300" cy="6096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652000" y="2298700"/>
            <a:ext cx="1511300" cy="6096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5892800" y="2311400"/>
            <a:ext cx="1511300" cy="6096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206500" y="2832100"/>
            <a:ext cx="1320800" cy="5588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066800" y="3721100"/>
            <a:ext cx="1460500" cy="5588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193800" y="4165600"/>
            <a:ext cx="1320800" cy="558800"/>
          </a:xfrm>
          <a:prstGeom prst="rect">
            <a:avLst/>
          </a:prstGeom>
        </p:spPr>
      </p:pic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683000" y="2628900"/>
            <a:ext cx="317500" cy="3048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54100" y="4622800"/>
            <a:ext cx="1460500" cy="5588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41400" y="5067300"/>
            <a:ext cx="1485900" cy="5588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721100" y="2870200"/>
            <a:ext cx="1143000" cy="3302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3771900" y="2844800"/>
            <a:ext cx="1117600" cy="4445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028700" y="3276600"/>
            <a:ext cx="1473200" cy="558800"/>
          </a:xfrm>
          <a:prstGeom prst="rect">
            <a:avLst/>
          </a:prstGeom>
        </p:spPr>
      </p:pic>
      <p:grpSp>
        <p:nvGrpSpPr>
          <p:cNvPr id="73" name="Group 7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4" name="Picture 74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4991100" y="2832100"/>
            <a:ext cx="4902200" cy="3556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4902200" y="2819400"/>
            <a:ext cx="5003800" cy="444500"/>
          </a:xfrm>
          <a:prstGeom prst="rect">
            <a:avLst/>
          </a:prstGeom>
        </p:spPr>
      </p:pic>
      <p:grpSp>
        <p:nvGrpSpPr>
          <p:cNvPr id="76" name="Group 7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7" name="Picture 77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2603500" y="3289300"/>
            <a:ext cx="4749800" cy="3556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2032000" y="3276600"/>
            <a:ext cx="5384800" cy="444500"/>
          </a:xfrm>
          <a:prstGeom prst="rect">
            <a:avLst/>
          </a:prstGeom>
        </p:spPr>
      </p:pic>
      <p:grpSp>
        <p:nvGrpSpPr>
          <p:cNvPr id="79" name="Group 7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0" name="Picture 80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7518400" y="3289300"/>
            <a:ext cx="3632200" cy="3175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7416800" y="3263900"/>
            <a:ext cx="3708400" cy="444500"/>
          </a:xfrm>
          <a:prstGeom prst="rect">
            <a:avLst/>
          </a:prstGeom>
        </p:spPr>
      </p:pic>
      <p:grpSp>
        <p:nvGrpSpPr>
          <p:cNvPr id="82" name="Group 8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3" name="Picture 83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6223000" y="3733800"/>
            <a:ext cx="1143000" cy="330200"/>
          </a:xfrm>
          <a:prstGeom prst="rect">
            <a:avLst/>
          </a:prstGeom>
        </p:spPr>
      </p:pic>
      <p:pic>
        <p:nvPicPr>
          <p:cNvPr id="84" name="Picture 84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6159500" y="3708400"/>
            <a:ext cx="1244600" cy="444500"/>
          </a:xfrm>
          <a:prstGeom prst="rect">
            <a:avLst/>
          </a:prstGeom>
        </p:spPr>
      </p:pic>
      <p:grpSp>
        <p:nvGrpSpPr>
          <p:cNvPr id="85" name="Group 8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6" name="Picture 86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3721100" y="3746500"/>
            <a:ext cx="2374900" cy="355600"/>
          </a:xfrm>
          <a:prstGeom prst="rect">
            <a:avLst/>
          </a:prstGeom>
        </p:spPr>
      </p:pic>
      <p:pic>
        <p:nvPicPr>
          <p:cNvPr id="87" name="Picture 87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3695700" y="3746500"/>
            <a:ext cx="2476500" cy="444500"/>
          </a:xfrm>
          <a:prstGeom prst="rect">
            <a:avLst/>
          </a:prstGeom>
        </p:spPr>
      </p:pic>
      <p:pic>
        <p:nvPicPr>
          <p:cNvPr id="88" name="Picture 88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8699500" y="5257800"/>
            <a:ext cx="1219200" cy="330200"/>
          </a:xfrm>
          <a:prstGeom prst="rect">
            <a:avLst/>
          </a:prstGeom>
        </p:spPr>
      </p:pic>
      <p:pic>
        <p:nvPicPr>
          <p:cNvPr id="89" name="Picture 89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8420100" y="5245100"/>
            <a:ext cx="1701800" cy="444500"/>
          </a:xfrm>
          <a:prstGeom prst="rect">
            <a:avLst/>
          </a:prstGeom>
        </p:spPr>
      </p:pic>
      <p:pic>
        <p:nvPicPr>
          <p:cNvPr id="90" name="Picture 9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82200" y="4191000"/>
            <a:ext cx="1231900" cy="444500"/>
          </a:xfrm>
          <a:prstGeom prst="rect">
            <a:avLst/>
          </a:prstGeom>
        </p:spPr>
      </p:pic>
      <p:grpSp>
        <p:nvGrpSpPr>
          <p:cNvPr id="91" name="Group 9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2" name="Picture 9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65700" y="5067300"/>
            <a:ext cx="1168400" cy="330200"/>
          </a:xfrm>
          <a:prstGeom prst="rect">
            <a:avLst/>
          </a:prstGeom>
        </p:spPr>
      </p:pic>
      <p:pic>
        <p:nvPicPr>
          <p:cNvPr id="93" name="Picture 93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4927600" y="5054600"/>
            <a:ext cx="1231900" cy="444500"/>
          </a:xfrm>
          <a:prstGeom prst="rect">
            <a:avLst/>
          </a:prstGeom>
        </p:spPr>
      </p:pic>
      <p:pic>
        <p:nvPicPr>
          <p:cNvPr id="94" name="Picture 9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1100" y="4648200"/>
            <a:ext cx="1168400" cy="330200"/>
          </a:xfrm>
          <a:prstGeom prst="rect">
            <a:avLst/>
          </a:prstGeom>
        </p:spPr>
      </p:pic>
      <p:pic>
        <p:nvPicPr>
          <p:cNvPr id="95" name="Picture 95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3683000" y="4635500"/>
            <a:ext cx="1231900" cy="444500"/>
          </a:xfrm>
          <a:prstGeom prst="rect">
            <a:avLst/>
          </a:prstGeom>
        </p:spPr>
      </p:pic>
      <p:grpSp>
        <p:nvGrpSpPr>
          <p:cNvPr id="96" name="Group 9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7" name="Picture 9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7600" y="5080000"/>
            <a:ext cx="1168400" cy="330200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7429500" y="5054600"/>
            <a:ext cx="1231900" cy="444500"/>
          </a:xfrm>
          <a:prstGeom prst="rect">
            <a:avLst/>
          </a:prstGeom>
        </p:spPr>
      </p:pic>
      <p:grpSp>
        <p:nvGrpSpPr>
          <p:cNvPr id="99" name="Group 9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0" name="Picture 100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3721100" y="4203700"/>
            <a:ext cx="6172200" cy="355600"/>
          </a:xfrm>
          <a:prstGeom prst="rect">
            <a:avLst/>
          </a:prstGeom>
        </p:spPr>
      </p:pic>
      <p:pic>
        <p:nvPicPr>
          <p:cNvPr id="101" name="Picture 101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3695700" y="4203700"/>
            <a:ext cx="6223000" cy="406400"/>
          </a:xfrm>
          <a:prstGeom prst="rect">
            <a:avLst/>
          </a:prstGeom>
        </p:spPr>
      </p:pic>
      <p:grpSp>
        <p:nvGrpSpPr>
          <p:cNvPr id="102" name="Group 10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3" name="Picture 103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7480300" y="3759200"/>
            <a:ext cx="3644900" cy="355600"/>
          </a:xfrm>
          <a:prstGeom prst="rect">
            <a:avLst/>
          </a:prstGeom>
        </p:spPr>
      </p:pic>
      <p:pic>
        <p:nvPicPr>
          <p:cNvPr id="104" name="Picture 104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7112000" y="3746500"/>
            <a:ext cx="4013200" cy="457200"/>
          </a:xfrm>
          <a:prstGeom prst="rect">
            <a:avLst/>
          </a:prstGeom>
        </p:spPr>
      </p:pic>
      <p:pic>
        <p:nvPicPr>
          <p:cNvPr id="105" name="Picture 105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4953000" y="4635500"/>
            <a:ext cx="6235700" cy="355600"/>
          </a:xfrm>
          <a:prstGeom prst="rect">
            <a:avLst/>
          </a:prstGeom>
        </p:spPr>
      </p:pic>
      <p:pic>
        <p:nvPicPr>
          <p:cNvPr id="106" name="Picture 106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4546600" y="4622800"/>
            <a:ext cx="6731000" cy="457200"/>
          </a:xfrm>
          <a:prstGeom prst="rect">
            <a:avLst/>
          </a:prstGeom>
        </p:spPr>
      </p:pic>
      <p:grpSp>
        <p:nvGrpSpPr>
          <p:cNvPr id="107" name="Group 10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8" name="Picture 108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2489200" y="5067300"/>
            <a:ext cx="2374900" cy="355600"/>
          </a:xfrm>
          <a:prstGeom prst="rect">
            <a:avLst/>
          </a:prstGeom>
        </p:spPr>
      </p:pic>
      <p:pic>
        <p:nvPicPr>
          <p:cNvPr id="109" name="Picture 109"/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2349500" y="5054600"/>
            <a:ext cx="2590800" cy="444500"/>
          </a:xfrm>
          <a:prstGeom prst="rect">
            <a:avLst/>
          </a:prstGeom>
        </p:spPr>
      </p:pic>
      <p:pic>
        <p:nvPicPr>
          <p:cNvPr id="110" name="Picture 110"/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3733800" y="5473700"/>
            <a:ext cx="4889500" cy="355600"/>
          </a:xfrm>
          <a:prstGeom prst="rect">
            <a:avLst/>
          </a:prstGeom>
        </p:spPr>
      </p:pic>
      <p:pic>
        <p:nvPicPr>
          <p:cNvPr id="111" name="Picture 111"/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3479800" y="5486400"/>
            <a:ext cx="5194300" cy="406400"/>
          </a:xfrm>
          <a:prstGeom prst="rect">
            <a:avLst/>
          </a:prstGeom>
        </p:spPr>
      </p:pic>
      <p:pic>
        <p:nvPicPr>
          <p:cNvPr id="112" name="Picture 112"/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1778000" y="1003300"/>
            <a:ext cx="1524000" cy="482600"/>
          </a:xfrm>
          <a:prstGeom prst="rect">
            <a:avLst/>
          </a:prstGeom>
        </p:spPr>
      </p:pic>
      <p:pic>
        <p:nvPicPr>
          <p:cNvPr id="113" name="Picture 113"/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10693400" y="1358900"/>
            <a:ext cx="228600" cy="228600"/>
          </a:xfrm>
          <a:prstGeom prst="rect">
            <a:avLst/>
          </a:prstGeom>
        </p:spPr>
      </p:pic>
      <p:pic>
        <p:nvPicPr>
          <p:cNvPr id="114" name="Picture 114"/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 rot="960000">
            <a:off x="9639300" y="5092700"/>
            <a:ext cx="317500" cy="254000"/>
          </a:xfrm>
          <a:prstGeom prst="rect">
            <a:avLst/>
          </a:prstGeom>
        </p:spPr>
      </p:pic>
      <p:pic>
        <p:nvPicPr>
          <p:cNvPr id="115" name="Picture 115"/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8928100" y="6413500"/>
            <a:ext cx="215900" cy="165100"/>
          </a:xfrm>
          <a:prstGeom prst="rect">
            <a:avLst/>
          </a:prstGeom>
        </p:spPr>
      </p:pic>
      <p:pic>
        <p:nvPicPr>
          <p:cNvPr id="116" name="Picture 116"/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10680700" y="1282700"/>
            <a:ext cx="304800" cy="43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2400" y="-2133600"/>
            <a:ext cx="22910800" cy="1215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774700"/>
            <a:ext cx="114554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1358900"/>
            <a:ext cx="2032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31242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3708400"/>
            <a:ext cx="2032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4292600"/>
            <a:ext cx="2032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48895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5473700"/>
            <a:ext cx="2032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" y="6057900"/>
            <a:ext cx="2032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1943100"/>
            <a:ext cx="203200" cy="20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500" y="2527300"/>
            <a:ext cx="203200" cy="20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3100" y="1003300"/>
            <a:ext cx="7658100" cy="355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730500" y="1181100"/>
            <a:ext cx="18618200" cy="139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1500" y="1409700"/>
            <a:ext cx="9309100" cy="6985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45700" y="1790700"/>
            <a:ext cx="1206500" cy="939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99700" y="1955800"/>
            <a:ext cx="609600" cy="469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511300" y="1346200"/>
            <a:ext cx="12636500" cy="965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64800" y="2044700"/>
            <a:ext cx="266700" cy="2667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71600" y="2362200"/>
            <a:ext cx="3797300" cy="2844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35300" y="5092700"/>
            <a:ext cx="4114800" cy="16637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32700" y="2387600"/>
            <a:ext cx="1460500" cy="19558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83700" y="2463800"/>
            <a:ext cx="2298700" cy="27813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93400" y="1358900"/>
            <a:ext cx="228600" cy="228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80700" y="1282700"/>
            <a:ext cx="330200" cy="4318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34000" y="2374900"/>
            <a:ext cx="2146300" cy="2857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35100" y="4064000"/>
            <a:ext cx="1892300" cy="25273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78000" y="1003300"/>
            <a:ext cx="1524000" cy="482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61200" y="6045200"/>
            <a:ext cx="4711700" cy="850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15100" y="5207000"/>
            <a:ext cx="4152900" cy="8509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775700" y="5562600"/>
            <a:ext cx="2044700" cy="3429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-1980000">
            <a:off x="7416800" y="6134100"/>
            <a:ext cx="419100" cy="8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2400" y="-2133600"/>
            <a:ext cx="22910800" cy="1215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774700"/>
            <a:ext cx="114554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1358900"/>
            <a:ext cx="2032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31242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3708400"/>
            <a:ext cx="2032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4292600"/>
            <a:ext cx="2032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48895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5473700"/>
            <a:ext cx="2032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" y="6057900"/>
            <a:ext cx="2032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1943100"/>
            <a:ext cx="203200" cy="20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500" y="2527300"/>
            <a:ext cx="203200" cy="20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3100" y="1003300"/>
            <a:ext cx="7658100" cy="355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730500" y="1181100"/>
            <a:ext cx="18618200" cy="139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1500" y="1409700"/>
            <a:ext cx="9309100" cy="6985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45700" y="1790700"/>
            <a:ext cx="1206500" cy="939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99700" y="1955800"/>
            <a:ext cx="609600" cy="469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511300" y="1346200"/>
            <a:ext cx="12636500" cy="965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64800" y="2044700"/>
            <a:ext cx="266700" cy="2667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56100" y="2552700"/>
            <a:ext cx="3835400" cy="32512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76400" y="2527300"/>
            <a:ext cx="2489200" cy="32639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75700" y="2540000"/>
            <a:ext cx="1892300" cy="23495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560000">
            <a:off x="11188700" y="5384800"/>
            <a:ext cx="546100" cy="266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-1740000">
            <a:off x="8610600" y="2349500"/>
            <a:ext cx="355600" cy="3175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93400" y="1358900"/>
            <a:ext cx="228600" cy="228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680700" y="1282700"/>
            <a:ext cx="317500" cy="444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05000" y="1003300"/>
            <a:ext cx="1524000" cy="4826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264400" y="5499100"/>
            <a:ext cx="4559300" cy="1155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470900" y="4889500"/>
            <a:ext cx="2476500" cy="41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2400" y="-2133600"/>
            <a:ext cx="22910800" cy="1215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774700"/>
            <a:ext cx="114554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1358900"/>
            <a:ext cx="2032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31242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3708400"/>
            <a:ext cx="2032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4292600"/>
            <a:ext cx="2032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48895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5473700"/>
            <a:ext cx="2032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" y="6057900"/>
            <a:ext cx="2032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1943100"/>
            <a:ext cx="203200" cy="20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500" y="2527300"/>
            <a:ext cx="203200" cy="20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8000" y="1003300"/>
            <a:ext cx="1879600" cy="482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53100" y="1003300"/>
            <a:ext cx="7658100" cy="355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730500" y="1181100"/>
            <a:ext cx="18618200" cy="139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41500" y="1409700"/>
            <a:ext cx="9309100" cy="698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965200" y="1346200"/>
            <a:ext cx="12052300" cy="965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54200" y="5168900"/>
            <a:ext cx="4533900" cy="154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24200" y="5283200"/>
            <a:ext cx="2819400" cy="1574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41500" y="2501900"/>
            <a:ext cx="4546600" cy="838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60700" y="2578100"/>
            <a:ext cx="2247900" cy="774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81300" y="2768600"/>
            <a:ext cx="215900" cy="2159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20900" y="2743200"/>
            <a:ext cx="495300" cy="254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19300" y="2692400"/>
            <a:ext cx="609600" cy="381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54200" y="3454400"/>
            <a:ext cx="4533900" cy="749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86100" y="3505200"/>
            <a:ext cx="2832100" cy="1028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33600" y="3708400"/>
            <a:ext cx="495300" cy="254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33600" y="5346700"/>
            <a:ext cx="495300" cy="254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57400" y="3670300"/>
            <a:ext cx="596900" cy="368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057400" y="5295900"/>
            <a:ext cx="596900" cy="381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66900" y="4343400"/>
            <a:ext cx="4533900" cy="762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73400" y="4381500"/>
            <a:ext cx="2870200" cy="774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33600" y="4597400"/>
            <a:ext cx="495300" cy="254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781300" y="4610100"/>
            <a:ext cx="215900" cy="215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057400" y="4559300"/>
            <a:ext cx="596900" cy="3810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616700" y="2501900"/>
            <a:ext cx="4533900" cy="1587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883400" y="2667000"/>
            <a:ext cx="495300" cy="2540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946900" y="2616200"/>
            <a:ext cx="406400" cy="3937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531100" y="2692400"/>
            <a:ext cx="228600" cy="2159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604000" y="4152900"/>
            <a:ext cx="4533900" cy="13208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518400" y="4254500"/>
            <a:ext cx="228600" cy="2159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883400" y="4241800"/>
            <a:ext cx="495300" cy="2540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807200" y="4203700"/>
            <a:ext cx="596900" cy="3810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797800" y="2565400"/>
            <a:ext cx="3263900" cy="15494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051800" y="4165600"/>
            <a:ext cx="2387600" cy="16256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629400" y="5511800"/>
            <a:ext cx="4533900" cy="584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848600" y="5499100"/>
            <a:ext cx="2451100" cy="6985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56500" y="5702300"/>
            <a:ext cx="228600" cy="228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781300" y="3708400"/>
            <a:ext cx="215900" cy="2159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896100" y="5676900"/>
            <a:ext cx="495300" cy="2540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807200" y="5626100"/>
            <a:ext cx="596900" cy="3810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642100" y="6146800"/>
            <a:ext cx="4533900" cy="5842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861300" y="6108700"/>
            <a:ext cx="2336800" cy="7112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896100" y="6299200"/>
            <a:ext cx="495300" cy="2540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768600" y="5372100"/>
            <a:ext cx="228600" cy="2286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543800" y="6299200"/>
            <a:ext cx="228600" cy="228600"/>
          </a:xfrm>
          <a:prstGeom prst="rect">
            <a:avLst/>
          </a:prstGeom>
        </p:spPr>
      </p:pic>
      <p:grpSp>
        <p:nvGrpSpPr>
          <p:cNvPr id="60" name="Group 60"/>
          <p:cNvGrpSpPr/>
          <p:nvPr/>
        </p:nvGrpSpPr>
        <p:grpSpPr>
          <a:xfrm>
            <a:off x="2147483647" y="2147483647"/>
            <a:ext cx="2147483647" cy="343535000"/>
            <a:chOff x="0" y="0"/>
            <a:chExt cx="0" cy="0"/>
          </a:xfrm>
        </p:grpSpPr>
      </p:grpSp>
      <p:pic>
        <p:nvPicPr>
          <p:cNvPr id="61" name="Picture 61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 rot="5400000">
            <a:off x="2247900" y="4546600"/>
            <a:ext cx="8483600" cy="508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 rot="5400000">
            <a:off x="4381500" y="4572000"/>
            <a:ext cx="4241800" cy="25400"/>
          </a:xfrm>
          <a:prstGeom prst="rect">
            <a:avLst/>
          </a:prstGeom>
        </p:spPr>
      </p:pic>
      <p:grpSp>
        <p:nvGrpSpPr>
          <p:cNvPr id="63" name="Group 6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4" name="Picture 64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4775200" y="3822700"/>
            <a:ext cx="342900" cy="266700"/>
          </a:xfrm>
          <a:prstGeom prst="rect">
            <a:avLst/>
          </a:prstGeom>
        </p:spPr>
      </p:pic>
      <p:grpSp>
        <p:nvGrpSpPr>
          <p:cNvPr id="65" name="Group 6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6" name="Picture 66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283700" y="4445000"/>
            <a:ext cx="266700" cy="215900"/>
          </a:xfrm>
          <a:prstGeom prst="rect">
            <a:avLst/>
          </a:prstGeom>
        </p:spPr>
      </p:pic>
      <p:grpSp>
        <p:nvGrpSpPr>
          <p:cNvPr id="67" name="Group 6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8" name="Picture 68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334000" y="6172200"/>
            <a:ext cx="342900" cy="2667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6819900" y="6261100"/>
            <a:ext cx="596900" cy="3810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435100" y="2133600"/>
            <a:ext cx="4343400" cy="4953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108700" y="2120900"/>
            <a:ext cx="43942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2400" y="-2133600"/>
            <a:ext cx="22910800" cy="1215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774700"/>
            <a:ext cx="114554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1358900"/>
            <a:ext cx="2032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31242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3708400"/>
            <a:ext cx="2032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4292600"/>
            <a:ext cx="2032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48895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5473700"/>
            <a:ext cx="2032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" y="6057900"/>
            <a:ext cx="2032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1943100"/>
            <a:ext cx="203200" cy="20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500" y="2527300"/>
            <a:ext cx="203200" cy="20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8000" y="1003300"/>
            <a:ext cx="838200" cy="482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53100" y="1003300"/>
            <a:ext cx="7658100" cy="355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730500" y="1181100"/>
            <a:ext cx="18618200" cy="139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41500" y="1409700"/>
            <a:ext cx="9309100" cy="698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45700" y="1790700"/>
            <a:ext cx="1206500" cy="939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99700" y="1955800"/>
            <a:ext cx="609600" cy="469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981200" y="1308100"/>
            <a:ext cx="13068300" cy="1016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64800" y="2044700"/>
            <a:ext cx="266700" cy="266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2540000" y="2159000"/>
            <a:ext cx="18376900" cy="2413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17700" y="2552700"/>
            <a:ext cx="9182100" cy="1206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2514600" y="5029200"/>
            <a:ext cx="18376900" cy="2413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43100" y="5435600"/>
            <a:ext cx="9182100" cy="1206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65300" y="5194300"/>
            <a:ext cx="762000" cy="7620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65300" y="2349500"/>
            <a:ext cx="762000" cy="762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38300" y="2641600"/>
            <a:ext cx="9626600" cy="1104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9100" y="5676900"/>
            <a:ext cx="10871200" cy="8763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2552700" y="3594100"/>
            <a:ext cx="18376900" cy="24130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05000" y="4000500"/>
            <a:ext cx="9182100" cy="12065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528300" y="3683000"/>
            <a:ext cx="762000" cy="7620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90500" y="4165600"/>
            <a:ext cx="11099800" cy="87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32400" y="-2133600"/>
            <a:ext cx="22910800" cy="1215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774700"/>
            <a:ext cx="114554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460500"/>
            <a:ext cx="4749800" cy="426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13589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1943100"/>
            <a:ext cx="2032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2527300"/>
            <a:ext cx="2032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31242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" y="3708400"/>
            <a:ext cx="2032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4292600"/>
            <a:ext cx="2032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500" y="4889500"/>
            <a:ext cx="203200" cy="20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500" y="5473700"/>
            <a:ext cx="203200" cy="20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500" y="6057900"/>
            <a:ext cx="203200" cy="203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500" y="2336800"/>
            <a:ext cx="7467600" cy="154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41500" y="2603500"/>
            <a:ext cx="3733800" cy="774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78000" y="3048000"/>
            <a:ext cx="1117600" cy="863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06600" y="3200400"/>
            <a:ext cx="558800" cy="43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59000" y="3289300"/>
            <a:ext cx="254000" cy="2413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52700" y="5511800"/>
            <a:ext cx="7467600" cy="1511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19600" y="5892800"/>
            <a:ext cx="3733800" cy="749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08900" y="6134100"/>
            <a:ext cx="254000" cy="2540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500" y="1257300"/>
            <a:ext cx="7467600" cy="1549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41500" y="1511300"/>
            <a:ext cx="3733800" cy="7747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35500" y="1968500"/>
            <a:ext cx="1117600" cy="863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864100" y="2108200"/>
            <a:ext cx="558800" cy="431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016500" y="2209800"/>
            <a:ext cx="254000" cy="254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47800" y="1536700"/>
            <a:ext cx="4191000" cy="863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65300" y="977900"/>
            <a:ext cx="749300" cy="698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610100" y="6083300"/>
            <a:ext cx="3149600" cy="4445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317500000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902200" y="2184400"/>
            <a:ext cx="7772400" cy="50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832600" y="2209800"/>
            <a:ext cx="3886200" cy="25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883400" y="1778000"/>
            <a:ext cx="190500" cy="190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188200" y="1587500"/>
            <a:ext cx="1828800" cy="5969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317500000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902200" y="2870200"/>
            <a:ext cx="7772400" cy="508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832600" y="2895600"/>
            <a:ext cx="3886200" cy="254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883400" y="2463800"/>
            <a:ext cx="190500" cy="1905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188200" y="2311400"/>
            <a:ext cx="1485900" cy="5969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883400" y="3149600"/>
            <a:ext cx="190500" cy="1905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188200" y="2997200"/>
            <a:ext cx="1866900" cy="5969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317500000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902200" y="3556000"/>
            <a:ext cx="7772400" cy="508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832600" y="3568700"/>
            <a:ext cx="3886200" cy="254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883400" y="3835400"/>
            <a:ext cx="190500" cy="1905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188200" y="3683000"/>
            <a:ext cx="2311400" cy="5969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317500000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902200" y="4241800"/>
            <a:ext cx="7772400" cy="508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832600" y="4254500"/>
            <a:ext cx="3886200" cy="254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883400" y="4521200"/>
            <a:ext cx="190500" cy="1905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188200" y="4368800"/>
            <a:ext cx="1028700" cy="59690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2147483647" y="2147483647"/>
            <a:ext cx="2147483647" cy="317500000"/>
            <a:chOff x="0" y="0"/>
            <a:chExt cx="0" cy="0"/>
          </a:xfrm>
        </p:grpSpPr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902200" y="4927600"/>
            <a:ext cx="7772400" cy="508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832600" y="4940300"/>
            <a:ext cx="3886200" cy="254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883400" y="5194300"/>
            <a:ext cx="190500" cy="1905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188200" y="5054600"/>
            <a:ext cx="1270000" cy="5969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753100" y="1003300"/>
            <a:ext cx="7658100" cy="355600"/>
          </a:xfrm>
          <a:prstGeom prst="rect">
            <a:avLst/>
          </a:prstGeom>
        </p:spPr>
      </p:pic>
      <p:grpSp>
        <p:nvGrpSpPr>
          <p:cNvPr id="64" name="Group 6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5" name="Picture 6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500" y="3416300"/>
            <a:ext cx="7467600" cy="15494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54200" y="3670300"/>
            <a:ext cx="3733800" cy="774700"/>
          </a:xfrm>
          <a:prstGeom prst="rect">
            <a:avLst/>
          </a:prstGeom>
        </p:spPr>
      </p:pic>
      <p:grpSp>
        <p:nvGrpSpPr>
          <p:cNvPr id="67" name="Group 6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8" name="Picture 6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35500" y="4127500"/>
            <a:ext cx="1117600" cy="8636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864100" y="4267200"/>
            <a:ext cx="558800" cy="4318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029200" y="4368800"/>
            <a:ext cx="254000" cy="2540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968500" y="3733800"/>
            <a:ext cx="2374900" cy="12827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473200" y="2628900"/>
            <a:ext cx="4152900" cy="863600"/>
          </a:xfrm>
          <a:prstGeom prst="rect">
            <a:avLst/>
          </a:prstGeom>
        </p:spPr>
      </p:pic>
      <p:grpSp>
        <p:nvGrpSpPr>
          <p:cNvPr id="73" name="Group 7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4" name="Picture 7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500" y="4533900"/>
            <a:ext cx="7467600" cy="15494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41500" y="4787900"/>
            <a:ext cx="3733800" cy="774700"/>
          </a:xfrm>
          <a:prstGeom prst="rect">
            <a:avLst/>
          </a:prstGeom>
        </p:spPr>
      </p:pic>
      <p:grpSp>
        <p:nvGrpSpPr>
          <p:cNvPr id="76" name="Group 7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7" name="Picture 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78000" y="5245100"/>
            <a:ext cx="1117600" cy="8636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06600" y="5384800"/>
            <a:ext cx="558800" cy="43180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59000" y="5473700"/>
            <a:ext cx="254000" cy="2413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485900" y="4826000"/>
            <a:ext cx="4165600" cy="850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32400" y="-2133600"/>
            <a:ext cx="22910800" cy="1215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774700"/>
            <a:ext cx="114554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1358900"/>
            <a:ext cx="2032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31242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3708400"/>
            <a:ext cx="2032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4292600"/>
            <a:ext cx="2032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48895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" y="5473700"/>
            <a:ext cx="2032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6057900"/>
            <a:ext cx="2032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500" y="1943100"/>
            <a:ext cx="203200" cy="20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500" y="2527300"/>
            <a:ext cx="203200" cy="20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8000" y="1003300"/>
            <a:ext cx="1485900" cy="469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85900" y="2730500"/>
            <a:ext cx="4470400" cy="19685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64300" y="2844800"/>
            <a:ext cx="4597400" cy="3302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5900" y="4000500"/>
            <a:ext cx="5181600" cy="2476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3100" y="1003300"/>
            <a:ext cx="7658100" cy="35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3100" y="1003300"/>
            <a:ext cx="7658100" cy="3556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2730500" y="1206500"/>
            <a:ext cx="18618200" cy="1511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41500" y="1460500"/>
            <a:ext cx="9309100" cy="7620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5400000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-5400000">
            <a:off x="5435600" y="1816100"/>
            <a:ext cx="762000" cy="38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-5400000">
            <a:off x="5638800" y="1828800"/>
            <a:ext cx="3810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33600" y="1739900"/>
            <a:ext cx="190500" cy="190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63800" y="1574800"/>
            <a:ext cx="3302000" cy="622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45200" y="1524000"/>
            <a:ext cx="3860800" cy="736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32500" y="1828800"/>
            <a:ext cx="3835400" cy="457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40900" y="6210300"/>
            <a:ext cx="1549400" cy="355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045700" y="1892300"/>
            <a:ext cx="1206500" cy="939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299700" y="2044700"/>
            <a:ext cx="609600" cy="4699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464800" y="2146300"/>
            <a:ext cx="266700" cy="2667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693400" y="1358900"/>
            <a:ext cx="228600" cy="2286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639300" y="1905000"/>
            <a:ext cx="254000" cy="2159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668000" y="1270000"/>
            <a:ext cx="330200" cy="44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32400" y="-2133600"/>
            <a:ext cx="22910800" cy="1215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774700"/>
            <a:ext cx="114554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1358900"/>
            <a:ext cx="2032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31242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3708400"/>
            <a:ext cx="2032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4292600"/>
            <a:ext cx="2032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48895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" y="5473700"/>
            <a:ext cx="2032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6057900"/>
            <a:ext cx="2032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500" y="1943100"/>
            <a:ext cx="203200" cy="20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500" y="2527300"/>
            <a:ext cx="203200" cy="20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8000" y="1003300"/>
            <a:ext cx="1485900" cy="469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82600" y="1447800"/>
            <a:ext cx="9525000" cy="5041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39900" y="2552700"/>
            <a:ext cx="4762500" cy="2527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87500" y="1409700"/>
            <a:ext cx="12750800" cy="6743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86300" y="2997200"/>
            <a:ext cx="6375400" cy="3378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53100" y="1003300"/>
            <a:ext cx="7658100" cy="35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53100" y="1003300"/>
            <a:ext cx="7658100" cy="3556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2730500" y="1206500"/>
            <a:ext cx="18618200" cy="1511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41500" y="1460500"/>
            <a:ext cx="9309100" cy="7620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5400000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-5400000">
            <a:off x="5753100" y="1816100"/>
            <a:ext cx="762000" cy="38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5400000">
            <a:off x="5956300" y="1828800"/>
            <a:ext cx="3810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33600" y="1727200"/>
            <a:ext cx="190500" cy="190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51100" y="1524000"/>
            <a:ext cx="3683000" cy="736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62700" y="1498600"/>
            <a:ext cx="4305300" cy="736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867400" y="1778000"/>
            <a:ext cx="4813300" cy="495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172700" y="6464300"/>
            <a:ext cx="1130300" cy="355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045700" y="1892300"/>
            <a:ext cx="1206500" cy="939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299700" y="2044700"/>
            <a:ext cx="609600" cy="4699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464800" y="2146300"/>
            <a:ext cx="266700" cy="2667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693400" y="1358900"/>
            <a:ext cx="228600" cy="228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778500" y="1549400"/>
            <a:ext cx="241300" cy="215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718800" y="1282700"/>
            <a:ext cx="279400" cy="43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2400" y="-2133600"/>
            <a:ext cx="22910800" cy="1215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774700"/>
            <a:ext cx="114554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1358900"/>
            <a:ext cx="2032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31242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3708400"/>
            <a:ext cx="2032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4292600"/>
            <a:ext cx="2032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48895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5473700"/>
            <a:ext cx="2032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" y="6057900"/>
            <a:ext cx="2032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1943100"/>
            <a:ext cx="203200" cy="203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20000">
            <a:off x="5092700" y="6108700"/>
            <a:ext cx="3225800" cy="74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500" y="2527300"/>
            <a:ext cx="203200" cy="20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8000" y="1003300"/>
            <a:ext cx="1485900" cy="469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1500" y="1460500"/>
            <a:ext cx="9309100" cy="762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5400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5626100" y="1816100"/>
            <a:ext cx="7620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5829300" y="1828800"/>
            <a:ext cx="3810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33600" y="1727200"/>
            <a:ext cx="190500" cy="190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76500" y="1638300"/>
            <a:ext cx="3581400" cy="774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53100" y="1003300"/>
            <a:ext cx="7658100" cy="355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53100" y="1003300"/>
            <a:ext cx="7658100" cy="355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83300" y="1422400"/>
            <a:ext cx="5029200" cy="927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45700" y="1892300"/>
            <a:ext cx="1206500" cy="939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299700" y="2044700"/>
            <a:ext cx="609600" cy="4699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64800" y="2146300"/>
            <a:ext cx="266700" cy="266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93400" y="1358900"/>
            <a:ext cx="228600" cy="228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706100" y="1295400"/>
            <a:ext cx="292100" cy="3683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59100" y="2667000"/>
            <a:ext cx="2552700" cy="7493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59100" y="3543300"/>
            <a:ext cx="2552700" cy="8763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89300" y="4508500"/>
            <a:ext cx="2120900" cy="6985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007100" y="3810000"/>
            <a:ext cx="622300" cy="6223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781300" y="5537200"/>
            <a:ext cx="2946400" cy="584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095500" y="5118100"/>
            <a:ext cx="3632200" cy="5842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150100" y="5537200"/>
            <a:ext cx="2832100" cy="5842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505700" y="2730500"/>
            <a:ext cx="2438400" cy="9017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505700" y="3848100"/>
            <a:ext cx="2425700" cy="4445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70800" y="4508500"/>
            <a:ext cx="2120900" cy="8509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451600" y="5118100"/>
            <a:ext cx="3632200" cy="5842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368800" y="6007100"/>
            <a:ext cx="4013200" cy="73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2400" y="-2133600"/>
            <a:ext cx="22910800" cy="1215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774700"/>
            <a:ext cx="11455400" cy="6083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92400" y="1206500"/>
            <a:ext cx="18491200" cy="152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500" y="1460500"/>
            <a:ext cx="92456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1358900"/>
            <a:ext cx="2032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31242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3708400"/>
            <a:ext cx="2032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4292600"/>
            <a:ext cx="2032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" y="4889500"/>
            <a:ext cx="203200" cy="20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5473700"/>
            <a:ext cx="203200" cy="20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500" y="6057900"/>
            <a:ext cx="203200" cy="20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500" y="1943100"/>
            <a:ext cx="203200" cy="20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500" y="2527300"/>
            <a:ext cx="203200" cy="20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8000" y="1003300"/>
            <a:ext cx="1485900" cy="469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45700" y="1778000"/>
            <a:ext cx="1206500" cy="939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99700" y="1943100"/>
            <a:ext cx="609600" cy="469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64800" y="2032000"/>
            <a:ext cx="266700" cy="266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041400" y="1447800"/>
            <a:ext cx="12166600" cy="952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53100" y="1003300"/>
            <a:ext cx="7658100" cy="355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31200" y="2527300"/>
            <a:ext cx="3238500" cy="342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78900" y="2514600"/>
            <a:ext cx="2120900" cy="965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13300" y="2527300"/>
            <a:ext cx="3314700" cy="34290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317500000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57600" y="3276600"/>
            <a:ext cx="5613400" cy="50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67300" y="3289300"/>
            <a:ext cx="28067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448300" y="2540000"/>
            <a:ext cx="2171700" cy="965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71600" y="2540000"/>
            <a:ext cx="3238500" cy="3429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12900" y="2540000"/>
            <a:ext cx="2755900" cy="965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127500" y="2501900"/>
            <a:ext cx="228600" cy="228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3175000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86600" y="3276600"/>
            <a:ext cx="5613400" cy="50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96300" y="3302000"/>
            <a:ext cx="2806700" cy="25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102100" y="2413000"/>
            <a:ext cx="330200" cy="444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620000" y="2501900"/>
            <a:ext cx="228600" cy="228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645400" y="2413000"/>
            <a:ext cx="279400" cy="431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66100" y="3568700"/>
            <a:ext cx="3683000" cy="8890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049000" y="2501900"/>
            <a:ext cx="228600" cy="2286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317500000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5100" y="3276600"/>
            <a:ext cx="5613400" cy="508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74800" y="3302000"/>
            <a:ext cx="2806700" cy="254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06500" y="3378200"/>
            <a:ext cx="3644900" cy="9525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524000" y="3860800"/>
            <a:ext cx="381000" cy="3556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074400" y="2425700"/>
            <a:ext cx="292100" cy="4445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50900" y="4216400"/>
            <a:ext cx="3987800" cy="9525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485900" y="4699000"/>
            <a:ext cx="381000" cy="3556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81100" y="5041900"/>
            <a:ext cx="3797300" cy="952500"/>
          </a:xfrm>
          <a:prstGeom prst="rect">
            <a:avLst/>
          </a:prstGeom>
        </p:spPr>
      </p:pic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473200" y="5511800"/>
            <a:ext cx="381000" cy="3556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432300" y="4521200"/>
            <a:ext cx="3924300" cy="1231900"/>
          </a:xfrm>
          <a:prstGeom prst="rect">
            <a:avLst/>
          </a:prstGeom>
        </p:spPr>
      </p:pic>
      <p:grpSp>
        <p:nvGrpSpPr>
          <p:cNvPr id="59" name="Group 5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0" name="Picture 6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660000">
            <a:off x="4178300" y="5448300"/>
            <a:ext cx="317500" cy="2032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330700" y="3390900"/>
            <a:ext cx="4025900" cy="1231900"/>
          </a:xfrm>
          <a:prstGeom prst="rect">
            <a:avLst/>
          </a:prstGeom>
        </p:spPr>
      </p:pic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965700" y="3733800"/>
            <a:ext cx="292100" cy="495300"/>
          </a:xfrm>
          <a:prstGeom prst="rect">
            <a:avLst/>
          </a:prstGeom>
        </p:spPr>
      </p:pic>
      <p:grpSp>
        <p:nvGrpSpPr>
          <p:cNvPr id="64" name="Group 6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5" name="Picture 65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991100" y="4876800"/>
            <a:ext cx="292100" cy="482600"/>
          </a:xfrm>
          <a:prstGeom prst="rect">
            <a:avLst/>
          </a:prstGeom>
        </p:spPr>
      </p:pic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660000">
            <a:off x="7556500" y="5181600"/>
            <a:ext cx="317500" cy="203200"/>
          </a:xfrm>
          <a:prstGeom prst="rect">
            <a:avLst/>
          </a:prstGeom>
        </p:spPr>
      </p:pic>
      <p:grpSp>
        <p:nvGrpSpPr>
          <p:cNvPr id="68" name="Group 6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9" name="Picture 69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470900" y="3721100"/>
            <a:ext cx="292100" cy="495300"/>
          </a:xfrm>
          <a:prstGeom prst="rect">
            <a:avLst/>
          </a:prstGeom>
        </p:spPr>
      </p:pic>
      <p:grpSp>
        <p:nvGrpSpPr>
          <p:cNvPr id="70" name="Group 7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1" name="Picture 71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09000" y="4889500"/>
            <a:ext cx="292100" cy="4826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810500" y="4686300"/>
            <a:ext cx="4102100" cy="889000"/>
          </a:xfrm>
          <a:prstGeom prst="rect">
            <a:avLst/>
          </a:prstGeom>
        </p:spPr>
      </p:pic>
      <p:grpSp>
        <p:nvGrpSpPr>
          <p:cNvPr id="73" name="Group 7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4" name="Picture 7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660000">
            <a:off x="10706100" y="5041900"/>
            <a:ext cx="317500" cy="203200"/>
          </a:xfrm>
          <a:prstGeom prst="rect">
            <a:avLst/>
          </a:prstGeom>
        </p:spPr>
      </p:pic>
      <p:grpSp>
        <p:nvGrpSpPr>
          <p:cNvPr id="75" name="Group 7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6" name="Picture 76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-3124200" y="5956300"/>
            <a:ext cx="19481800" cy="11430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689100" y="6134100"/>
            <a:ext cx="9740900" cy="5715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0477500" y="6324600"/>
            <a:ext cx="292100" cy="29210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143000" y="5969000"/>
            <a:ext cx="9550400" cy="9779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133600" y="6324600"/>
            <a:ext cx="304800" cy="304800"/>
          </a:xfrm>
          <a:prstGeom prst="rect">
            <a:avLst/>
          </a:prstGeom>
        </p:spPr>
      </p:pic>
      <p:grpSp>
        <p:nvGrpSpPr>
          <p:cNvPr id="81" name="Group 8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2" name="Picture 82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 rot="960000">
            <a:off x="9067800" y="5880100"/>
            <a:ext cx="495300" cy="43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2400" y="-2133600"/>
            <a:ext cx="22910800" cy="1215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774700"/>
            <a:ext cx="114554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1358900"/>
            <a:ext cx="2032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31242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3708400"/>
            <a:ext cx="2032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4292600"/>
            <a:ext cx="2032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48895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5473700"/>
            <a:ext cx="2032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" y="6057900"/>
            <a:ext cx="2032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1943100"/>
            <a:ext cx="203200" cy="20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500" y="2527300"/>
            <a:ext cx="203200" cy="20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8000" y="1003300"/>
            <a:ext cx="1028700" cy="469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082800" y="4826000"/>
            <a:ext cx="17170400" cy="177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09800" y="5270500"/>
            <a:ext cx="8585200" cy="889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3100" y="1003300"/>
            <a:ext cx="7658100" cy="35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41500" y="2692400"/>
            <a:ext cx="9309100" cy="762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540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5400000">
            <a:off x="5054600" y="3048000"/>
            <a:ext cx="7620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5400000">
            <a:off x="5257800" y="3060700"/>
            <a:ext cx="3810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33600" y="2971800"/>
            <a:ext cx="190500" cy="203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63800" y="2806700"/>
            <a:ext cx="2527300" cy="622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15000" y="2870200"/>
            <a:ext cx="4343400" cy="736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41500" y="4000500"/>
            <a:ext cx="9309100" cy="74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33600" y="4267200"/>
            <a:ext cx="190500" cy="203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63800" y="4127500"/>
            <a:ext cx="3784600" cy="1016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16700" y="4191000"/>
            <a:ext cx="3517900" cy="7366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54000000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5400000">
            <a:off x="6007100" y="4356100"/>
            <a:ext cx="762000" cy="38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5400000">
            <a:off x="6210300" y="4368800"/>
            <a:ext cx="381000" cy="254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2730500" y="1181100"/>
            <a:ext cx="18618200" cy="1397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841500" y="1409700"/>
            <a:ext cx="9309100" cy="6985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045700" y="1790700"/>
            <a:ext cx="1206500" cy="939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299700" y="1955800"/>
            <a:ext cx="609600" cy="469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1485900" y="1346200"/>
            <a:ext cx="12585700" cy="9652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464800" y="2044700"/>
            <a:ext cx="266700" cy="2667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6311900" y="4826000"/>
            <a:ext cx="368300" cy="3683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6311900" y="3530600"/>
            <a:ext cx="368300" cy="3683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-292100" y="5334000"/>
            <a:ext cx="10833100" cy="8255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187700" y="5562600"/>
            <a:ext cx="254000" cy="2540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1620000">
            <a:off x="7239000" y="5080000"/>
            <a:ext cx="584200" cy="4699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660000">
            <a:off x="9842500" y="4127500"/>
            <a:ext cx="317500" cy="2032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693400" y="1358900"/>
            <a:ext cx="228600" cy="2286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668000" y="1282700"/>
            <a:ext cx="330200" cy="43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2400" y="-2133600"/>
            <a:ext cx="22910800" cy="1215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774700"/>
            <a:ext cx="11455400" cy="6083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43200" y="1257300"/>
            <a:ext cx="18643600" cy="1206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500" y="1460500"/>
            <a:ext cx="93218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1358900"/>
            <a:ext cx="2032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31242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3708400"/>
            <a:ext cx="2032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4292600"/>
            <a:ext cx="2032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" y="4889500"/>
            <a:ext cx="203200" cy="20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5473700"/>
            <a:ext cx="203200" cy="20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500" y="6057900"/>
            <a:ext cx="203200" cy="20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500" y="1943100"/>
            <a:ext cx="203200" cy="20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500" y="2527300"/>
            <a:ext cx="203200" cy="20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8000" y="1041400"/>
            <a:ext cx="1028700" cy="469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45700" y="1790700"/>
            <a:ext cx="1206500" cy="939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99700" y="1955800"/>
            <a:ext cx="609600" cy="469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612900" y="1358900"/>
            <a:ext cx="12750800" cy="952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78600" y="2590800"/>
            <a:ext cx="4749800" cy="1968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89100" y="2590800"/>
            <a:ext cx="4724400" cy="1968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91300" y="4648200"/>
            <a:ext cx="4737100" cy="19685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5400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-5400000">
            <a:off x="6680200" y="5613400"/>
            <a:ext cx="2870200" cy="38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5400000">
            <a:off x="7404100" y="5613400"/>
            <a:ext cx="1435100" cy="25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56400" y="5130800"/>
            <a:ext cx="1270000" cy="1270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43700" y="4838700"/>
            <a:ext cx="190500" cy="190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97700" y="4699000"/>
            <a:ext cx="723900" cy="533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89100" y="4635500"/>
            <a:ext cx="4724400" cy="19685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54000000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-5400000">
            <a:off x="1778000" y="5562600"/>
            <a:ext cx="2946400" cy="38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-5400000">
            <a:off x="2527300" y="5575300"/>
            <a:ext cx="1473200" cy="254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892300" y="5092700"/>
            <a:ext cx="1270000" cy="1270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92300" y="4838700"/>
            <a:ext cx="190500" cy="190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146300" y="4737100"/>
            <a:ext cx="723900" cy="7874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753100" y="1003300"/>
            <a:ext cx="7658100" cy="3556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54000000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-5400000">
            <a:off x="1765300" y="3568700"/>
            <a:ext cx="2984500" cy="38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-5400000">
            <a:off x="2514600" y="3568700"/>
            <a:ext cx="1485900" cy="254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892300" y="3060700"/>
            <a:ext cx="1270000" cy="12700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92300" y="2768600"/>
            <a:ext cx="190500" cy="203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133600" y="2654300"/>
            <a:ext cx="1219200" cy="520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479800" y="3276600"/>
            <a:ext cx="203200" cy="2032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479800" y="2832100"/>
            <a:ext cx="203200" cy="203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657600" y="2730500"/>
            <a:ext cx="2806700" cy="584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733800" y="3187700"/>
            <a:ext cx="2527300" cy="9652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759200" y="4000500"/>
            <a:ext cx="2463800" cy="8509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56400" y="2768600"/>
            <a:ext cx="190500" cy="2032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54000000"/>
            <a:chOff x="0" y="0"/>
            <a:chExt cx="0" cy="0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 rot="-5400000">
            <a:off x="6654800" y="3556000"/>
            <a:ext cx="2921000" cy="381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 rot="-5400000">
            <a:off x="7391400" y="3556000"/>
            <a:ext cx="1460500" cy="25400"/>
          </a:xfrm>
          <a:prstGeom prst="rect">
            <a:avLst/>
          </a:prstGeom>
        </p:spPr>
      </p:pic>
      <p:grpSp>
        <p:nvGrpSpPr>
          <p:cNvPr id="57" name="Group 5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769100" y="3048000"/>
            <a:ext cx="1270000" cy="12700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010400" y="2628900"/>
            <a:ext cx="723900" cy="5334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267700" y="2832100"/>
            <a:ext cx="190500" cy="2032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267700" y="3276600"/>
            <a:ext cx="190500" cy="2032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534400" y="2743200"/>
            <a:ext cx="2717800" cy="5842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547100" y="3213100"/>
            <a:ext cx="2755900" cy="9652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572500" y="4025900"/>
            <a:ext cx="2743200" cy="6477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479800" y="4902200"/>
            <a:ext cx="203200" cy="1905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479800" y="5283200"/>
            <a:ext cx="203200" cy="1905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746500" y="4838700"/>
            <a:ext cx="2120900" cy="6477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3733800" y="5168900"/>
            <a:ext cx="2108200" cy="6985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708400" y="5765800"/>
            <a:ext cx="2159000" cy="4318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280400" y="4902200"/>
            <a:ext cx="190500" cy="1905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267700" y="5283200"/>
            <a:ext cx="190500" cy="1905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8547100" y="4838700"/>
            <a:ext cx="2235200" cy="64770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8534400" y="5156200"/>
            <a:ext cx="2540000" cy="96520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8534400" y="5994400"/>
            <a:ext cx="1460500" cy="6477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0693400" y="1358900"/>
            <a:ext cx="228600" cy="2286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0464800" y="2057400"/>
            <a:ext cx="266700" cy="2667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10718800" y="1282700"/>
            <a:ext cx="279400" cy="43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2400" y="-2133600"/>
            <a:ext cx="22910800" cy="1215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774700"/>
            <a:ext cx="114554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1358900"/>
            <a:ext cx="2032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31242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3708400"/>
            <a:ext cx="2032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4292600"/>
            <a:ext cx="2032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48895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5473700"/>
            <a:ext cx="2032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" y="6057900"/>
            <a:ext cx="2032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1943100"/>
            <a:ext cx="203200" cy="20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500" y="2527300"/>
            <a:ext cx="203200" cy="20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8000" y="1003300"/>
            <a:ext cx="1498600" cy="482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53100" y="1003300"/>
            <a:ext cx="7658100" cy="355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730500" y="1181100"/>
            <a:ext cx="18618200" cy="139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41500" y="1409700"/>
            <a:ext cx="9309100" cy="698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45700" y="1701800"/>
            <a:ext cx="1206500" cy="939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99700" y="1854200"/>
            <a:ext cx="609600" cy="469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850900" y="1358900"/>
            <a:ext cx="11988800" cy="9525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64800" y="1955800"/>
            <a:ext cx="266700" cy="266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95500" y="5549900"/>
            <a:ext cx="2959100" cy="1600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44700" y="5422900"/>
            <a:ext cx="368300" cy="419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980000">
            <a:off x="4368800" y="2336800"/>
            <a:ext cx="1320800" cy="1320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-2100000">
            <a:off x="6997700" y="2260600"/>
            <a:ext cx="1320800" cy="13208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93400" y="1358900"/>
            <a:ext cx="228600" cy="228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668000" y="1282700"/>
            <a:ext cx="330200" cy="431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295900" y="4191000"/>
            <a:ext cx="2032000" cy="16764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638800" y="2362200"/>
            <a:ext cx="1193800" cy="1549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829300" y="3746500"/>
            <a:ext cx="977900" cy="8890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42200" y="4889500"/>
            <a:ext cx="368300" cy="419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543800" y="5118100"/>
            <a:ext cx="3416300" cy="2133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721600" y="3810000"/>
            <a:ext cx="2908300" cy="11811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35300" y="2590800"/>
            <a:ext cx="1333500" cy="12700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343900" y="2590800"/>
            <a:ext cx="1333500" cy="12700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070100" y="3784600"/>
            <a:ext cx="3238500" cy="149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사용자 지정</ep:PresentationFormat>
  <ep:Paragraphs>0</ep:Paragraphs>
  <ep:Slides>18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윤다희</cp:lastModifiedBy>
  <dcterms:modified xsi:type="dcterms:W3CDTF">2025-05-25T02:50:50.832</dcterms:modified>
  <cp:revision>4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